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673" r:id="rId2"/>
    <p:sldMasterId id="2147483706" r:id="rId3"/>
    <p:sldMasterId id="2147483731" r:id="rId4"/>
    <p:sldMasterId id="2147483746" r:id="rId5"/>
  </p:sldMasterIdLst>
  <p:notesMasterIdLst>
    <p:notesMasterId r:id="rId39"/>
  </p:notesMasterIdLst>
  <p:sldIdLst>
    <p:sldId id="257" r:id="rId6"/>
    <p:sldId id="258" r:id="rId7"/>
    <p:sldId id="265" r:id="rId8"/>
    <p:sldId id="263" r:id="rId9"/>
    <p:sldId id="264" r:id="rId10"/>
    <p:sldId id="268" r:id="rId11"/>
    <p:sldId id="272" r:id="rId12"/>
    <p:sldId id="270" r:id="rId13"/>
    <p:sldId id="283" r:id="rId14"/>
    <p:sldId id="269" r:id="rId15"/>
    <p:sldId id="284" r:id="rId16"/>
    <p:sldId id="276" r:id="rId17"/>
    <p:sldId id="287" r:id="rId18"/>
    <p:sldId id="285" r:id="rId19"/>
    <p:sldId id="286" r:id="rId20"/>
    <p:sldId id="294" r:id="rId21"/>
    <p:sldId id="288" r:id="rId22"/>
    <p:sldId id="289" r:id="rId23"/>
    <p:sldId id="290" r:id="rId24"/>
    <p:sldId id="273" r:id="rId25"/>
    <p:sldId id="271" r:id="rId26"/>
    <p:sldId id="291" r:id="rId27"/>
    <p:sldId id="292" r:id="rId28"/>
    <p:sldId id="293" r:id="rId29"/>
    <p:sldId id="279" r:id="rId30"/>
    <p:sldId id="274" r:id="rId31"/>
    <p:sldId id="281" r:id="rId32"/>
    <p:sldId id="295" r:id="rId33"/>
    <p:sldId id="296" r:id="rId34"/>
    <p:sldId id="297" r:id="rId35"/>
    <p:sldId id="266" r:id="rId36"/>
    <p:sldId id="267" r:id="rId37"/>
    <p:sldId id="27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AA28"/>
    <a:srgbClr val="032646"/>
    <a:srgbClr val="1E26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85FAB1-050B-4E8A-916A-76C89E391B88}" v="2" dt="2025-01-21T21:18:13.5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46"/>
    <p:restoredTop sz="94668"/>
  </p:normalViewPr>
  <p:slideViewPr>
    <p:cSldViewPr snapToGrid="0" snapToObjects="1">
      <p:cViewPr varScale="1">
        <p:scale>
          <a:sx n="101" d="100"/>
          <a:sy n="101" d="100"/>
        </p:scale>
        <p:origin x="81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le Starn" userId="f197f8db-3049-4bf8-8106-7e49da6393ef" providerId="ADAL" clId="{0F85FAB1-050B-4E8A-916A-76C89E391B88}"/>
    <pc:docChg chg="undo redo custSel modSld">
      <pc:chgData name="Joelle Starn" userId="f197f8db-3049-4bf8-8106-7e49da6393ef" providerId="ADAL" clId="{0F85FAB1-050B-4E8A-916A-76C89E391B88}" dt="2025-01-21T21:18:31.710" v="2085" actId="20577"/>
      <pc:docMkLst>
        <pc:docMk/>
      </pc:docMkLst>
      <pc:sldChg chg="modNotesTx">
        <pc:chgData name="Joelle Starn" userId="f197f8db-3049-4bf8-8106-7e49da6393ef" providerId="ADAL" clId="{0F85FAB1-050B-4E8A-916A-76C89E391B88}" dt="2025-01-21T20:04:55.949" v="258" actId="20577"/>
        <pc:sldMkLst>
          <pc:docMk/>
          <pc:sldMk cId="3361198373" sldId="257"/>
        </pc:sldMkLst>
      </pc:sldChg>
      <pc:sldChg chg="modNotesTx">
        <pc:chgData name="Joelle Starn" userId="f197f8db-3049-4bf8-8106-7e49da6393ef" providerId="ADAL" clId="{0F85FAB1-050B-4E8A-916A-76C89E391B88}" dt="2025-01-21T20:05:00.196" v="259" actId="20577"/>
        <pc:sldMkLst>
          <pc:docMk/>
          <pc:sldMk cId="2308570229" sldId="258"/>
        </pc:sldMkLst>
      </pc:sldChg>
      <pc:sldChg chg="modSp mod modNotesTx">
        <pc:chgData name="Joelle Starn" userId="f197f8db-3049-4bf8-8106-7e49da6393ef" providerId="ADAL" clId="{0F85FAB1-050B-4E8A-916A-76C89E391B88}" dt="2025-01-21T15:58:11.803" v="119" actId="20577"/>
        <pc:sldMkLst>
          <pc:docMk/>
          <pc:sldMk cId="3067249933" sldId="269"/>
        </pc:sldMkLst>
        <pc:spChg chg="mod">
          <ac:chgData name="Joelle Starn" userId="f197f8db-3049-4bf8-8106-7e49da6393ef" providerId="ADAL" clId="{0F85FAB1-050B-4E8A-916A-76C89E391B88}" dt="2025-01-21T15:44:56.765" v="23" actId="20577"/>
          <ac:spMkLst>
            <pc:docMk/>
            <pc:sldMk cId="3067249933" sldId="269"/>
            <ac:spMk id="5" creationId="{30EC8FA8-D2AA-EFEB-8FC8-9E254EC5EFFB}"/>
          </ac:spMkLst>
        </pc:spChg>
      </pc:sldChg>
      <pc:sldChg chg="modSp mod">
        <pc:chgData name="Joelle Starn" userId="f197f8db-3049-4bf8-8106-7e49da6393ef" providerId="ADAL" clId="{0F85FAB1-050B-4E8A-916A-76C89E391B88}" dt="2025-01-21T20:04:31.277" v="257" actId="20577"/>
        <pc:sldMkLst>
          <pc:docMk/>
          <pc:sldMk cId="2748496784" sldId="270"/>
        </pc:sldMkLst>
        <pc:spChg chg="mod">
          <ac:chgData name="Joelle Starn" userId="f197f8db-3049-4bf8-8106-7e49da6393ef" providerId="ADAL" clId="{0F85FAB1-050B-4E8A-916A-76C89E391B88}" dt="2025-01-21T20:04:31.277" v="257" actId="20577"/>
          <ac:spMkLst>
            <pc:docMk/>
            <pc:sldMk cId="2748496784" sldId="270"/>
            <ac:spMk id="41" creationId="{F8A531A7-4A47-E02B-E9A2-BB4376BA9957}"/>
          </ac:spMkLst>
        </pc:spChg>
      </pc:sldChg>
      <pc:sldChg chg="modSp mod">
        <pc:chgData name="Joelle Starn" userId="f197f8db-3049-4bf8-8106-7e49da6393ef" providerId="ADAL" clId="{0F85FAB1-050B-4E8A-916A-76C89E391B88}" dt="2025-01-20T02:38:18.995" v="1" actId="27636"/>
        <pc:sldMkLst>
          <pc:docMk/>
          <pc:sldMk cId="1539456422" sldId="272"/>
        </pc:sldMkLst>
        <pc:spChg chg="mod">
          <ac:chgData name="Joelle Starn" userId="f197f8db-3049-4bf8-8106-7e49da6393ef" providerId="ADAL" clId="{0F85FAB1-050B-4E8A-916A-76C89E391B88}" dt="2025-01-20T02:38:18.995" v="1" actId="27636"/>
          <ac:spMkLst>
            <pc:docMk/>
            <pc:sldMk cId="1539456422" sldId="272"/>
            <ac:spMk id="3" creationId="{CBA9AFE3-A890-9860-6BA8-8633EC65D531}"/>
          </ac:spMkLst>
        </pc:spChg>
      </pc:sldChg>
      <pc:sldChg chg="modSp mod">
        <pc:chgData name="Joelle Starn" userId="f197f8db-3049-4bf8-8106-7e49da6393ef" providerId="ADAL" clId="{0F85FAB1-050B-4E8A-916A-76C89E391B88}" dt="2025-01-21T21:13:29.031" v="1970" actId="20577"/>
        <pc:sldMkLst>
          <pc:docMk/>
          <pc:sldMk cId="3268338347" sldId="274"/>
        </pc:sldMkLst>
        <pc:spChg chg="mod">
          <ac:chgData name="Joelle Starn" userId="f197f8db-3049-4bf8-8106-7e49da6393ef" providerId="ADAL" clId="{0F85FAB1-050B-4E8A-916A-76C89E391B88}" dt="2025-01-21T21:13:22.730" v="1956" actId="20577"/>
          <ac:spMkLst>
            <pc:docMk/>
            <pc:sldMk cId="3268338347" sldId="274"/>
            <ac:spMk id="7" creationId="{090FF5C6-1A4A-C8F5-A296-FF90C1798B56}"/>
          </ac:spMkLst>
        </pc:spChg>
        <pc:spChg chg="mod">
          <ac:chgData name="Joelle Starn" userId="f197f8db-3049-4bf8-8106-7e49da6393ef" providerId="ADAL" clId="{0F85FAB1-050B-4E8A-916A-76C89E391B88}" dt="2025-01-21T21:13:29.031" v="1970" actId="20577"/>
          <ac:spMkLst>
            <pc:docMk/>
            <pc:sldMk cId="3268338347" sldId="274"/>
            <ac:spMk id="9" creationId="{1A2EC0E3-6158-89CF-9515-44551A5FD5E3}"/>
          </ac:spMkLst>
        </pc:spChg>
      </pc:sldChg>
      <pc:sldChg chg="modSp mod">
        <pc:chgData name="Joelle Starn" userId="f197f8db-3049-4bf8-8106-7e49da6393ef" providerId="ADAL" clId="{0F85FAB1-050B-4E8A-916A-76C89E391B88}" dt="2025-01-21T20:20:35.844" v="278" actId="20577"/>
        <pc:sldMkLst>
          <pc:docMk/>
          <pc:sldMk cId="2506951308" sldId="276"/>
        </pc:sldMkLst>
        <pc:spChg chg="mod">
          <ac:chgData name="Joelle Starn" userId="f197f8db-3049-4bf8-8106-7e49da6393ef" providerId="ADAL" clId="{0F85FAB1-050B-4E8A-916A-76C89E391B88}" dt="2025-01-21T20:20:35.844" v="278" actId="20577"/>
          <ac:spMkLst>
            <pc:docMk/>
            <pc:sldMk cId="2506951308" sldId="276"/>
            <ac:spMk id="7" creationId="{6BE96497-D240-A345-CAAA-095434ED3090}"/>
          </ac:spMkLst>
        </pc:spChg>
      </pc:sldChg>
      <pc:sldChg chg="modSp mod">
        <pc:chgData name="Joelle Starn" userId="f197f8db-3049-4bf8-8106-7e49da6393ef" providerId="ADAL" clId="{0F85FAB1-050B-4E8A-916A-76C89E391B88}" dt="2025-01-21T21:14:23.552" v="2084" actId="1076"/>
        <pc:sldMkLst>
          <pc:docMk/>
          <pc:sldMk cId="573211331" sldId="279"/>
        </pc:sldMkLst>
        <pc:spChg chg="mod">
          <ac:chgData name="Joelle Starn" userId="f197f8db-3049-4bf8-8106-7e49da6393ef" providerId="ADAL" clId="{0F85FAB1-050B-4E8A-916A-76C89E391B88}" dt="2025-01-21T21:14:07.807" v="2083" actId="20577"/>
          <ac:spMkLst>
            <pc:docMk/>
            <pc:sldMk cId="573211331" sldId="279"/>
            <ac:spMk id="7" creationId="{B5F80DD8-0105-914E-1140-A84E9C16901C}"/>
          </ac:spMkLst>
        </pc:spChg>
        <pc:spChg chg="mod">
          <ac:chgData name="Joelle Starn" userId="f197f8db-3049-4bf8-8106-7e49da6393ef" providerId="ADAL" clId="{0F85FAB1-050B-4E8A-916A-76C89E391B88}" dt="2025-01-21T21:12:52.748" v="1915" actId="14100"/>
          <ac:spMkLst>
            <pc:docMk/>
            <pc:sldMk cId="573211331" sldId="279"/>
            <ac:spMk id="9" creationId="{19CD6C8D-FB14-70C7-94D1-DCCC9AB57C9D}"/>
          </ac:spMkLst>
        </pc:spChg>
        <pc:picChg chg="mod">
          <ac:chgData name="Joelle Starn" userId="f197f8db-3049-4bf8-8106-7e49da6393ef" providerId="ADAL" clId="{0F85FAB1-050B-4E8A-916A-76C89E391B88}" dt="2025-01-21T21:14:23.552" v="2084" actId="1076"/>
          <ac:picMkLst>
            <pc:docMk/>
            <pc:sldMk cId="573211331" sldId="279"/>
            <ac:picMk id="5" creationId="{1A234DB3-1E64-BDE4-1AD2-034F27816890}"/>
          </ac:picMkLst>
        </pc:picChg>
      </pc:sldChg>
      <pc:sldChg chg="modNotesTx">
        <pc:chgData name="Joelle Starn" userId="f197f8db-3049-4bf8-8106-7e49da6393ef" providerId="ADAL" clId="{0F85FAB1-050B-4E8A-916A-76C89E391B88}" dt="2025-01-21T16:01:43.674" v="246" actId="20577"/>
        <pc:sldMkLst>
          <pc:docMk/>
          <pc:sldMk cId="1747321252" sldId="284"/>
        </pc:sldMkLst>
      </pc:sldChg>
      <pc:sldChg chg="modSp mod">
        <pc:chgData name="Joelle Starn" userId="f197f8db-3049-4bf8-8106-7e49da6393ef" providerId="ADAL" clId="{0F85FAB1-050B-4E8A-916A-76C89E391B88}" dt="2025-01-21T20:22:09.271" v="282" actId="1076"/>
        <pc:sldMkLst>
          <pc:docMk/>
          <pc:sldMk cId="1417174091" sldId="285"/>
        </pc:sldMkLst>
        <pc:spChg chg="mod">
          <ac:chgData name="Joelle Starn" userId="f197f8db-3049-4bf8-8106-7e49da6393ef" providerId="ADAL" clId="{0F85FAB1-050B-4E8A-916A-76C89E391B88}" dt="2025-01-21T20:21:43.906" v="280" actId="14100"/>
          <ac:spMkLst>
            <pc:docMk/>
            <pc:sldMk cId="1417174091" sldId="285"/>
            <ac:spMk id="13" creationId="{5B0935D9-43AE-4C20-2170-716D28AE9CDF}"/>
          </ac:spMkLst>
        </pc:spChg>
        <pc:spChg chg="mod">
          <ac:chgData name="Joelle Starn" userId="f197f8db-3049-4bf8-8106-7e49da6393ef" providerId="ADAL" clId="{0F85FAB1-050B-4E8A-916A-76C89E391B88}" dt="2025-01-21T20:22:09.271" v="282" actId="1076"/>
          <ac:spMkLst>
            <pc:docMk/>
            <pc:sldMk cId="1417174091" sldId="285"/>
            <ac:spMk id="17" creationId="{4DE45890-AFE0-4F84-29A3-76E71E0F39C8}"/>
          </ac:spMkLst>
        </pc:spChg>
        <pc:picChg chg="mod">
          <ac:chgData name="Joelle Starn" userId="f197f8db-3049-4bf8-8106-7e49da6393ef" providerId="ADAL" clId="{0F85FAB1-050B-4E8A-916A-76C89E391B88}" dt="2025-01-21T20:21:48.748" v="281" actId="14100"/>
          <ac:picMkLst>
            <pc:docMk/>
            <pc:sldMk cId="1417174091" sldId="285"/>
            <ac:picMk id="15" creationId="{75754F77-4F43-0FA9-9E2A-4093C13BC79D}"/>
          </ac:picMkLst>
        </pc:picChg>
      </pc:sldChg>
      <pc:sldChg chg="modSp mod">
        <pc:chgData name="Joelle Starn" userId="f197f8db-3049-4bf8-8106-7e49da6393ef" providerId="ADAL" clId="{0F85FAB1-050B-4E8A-916A-76C89E391B88}" dt="2025-01-21T20:22:31.059" v="286" actId="1076"/>
        <pc:sldMkLst>
          <pc:docMk/>
          <pc:sldMk cId="2629066978" sldId="287"/>
        </pc:sldMkLst>
        <pc:spChg chg="mod">
          <ac:chgData name="Joelle Starn" userId="f197f8db-3049-4bf8-8106-7e49da6393ef" providerId="ADAL" clId="{0F85FAB1-050B-4E8A-916A-76C89E391B88}" dt="2025-01-21T20:22:21.024" v="284" actId="14100"/>
          <ac:spMkLst>
            <pc:docMk/>
            <pc:sldMk cId="2629066978" sldId="287"/>
            <ac:spMk id="17" creationId="{6F2D04FC-225F-6C8F-C66D-8E0D191B0192}"/>
          </ac:spMkLst>
        </pc:spChg>
        <pc:picChg chg="mod">
          <ac:chgData name="Joelle Starn" userId="f197f8db-3049-4bf8-8106-7e49da6393ef" providerId="ADAL" clId="{0F85FAB1-050B-4E8A-916A-76C89E391B88}" dt="2025-01-21T20:22:31.059" v="286" actId="1076"/>
          <ac:picMkLst>
            <pc:docMk/>
            <pc:sldMk cId="2629066978" sldId="287"/>
            <ac:picMk id="15" creationId="{AF4F7676-C7B6-E15D-26C3-28E2A24982A7}"/>
          </ac:picMkLst>
        </pc:picChg>
      </pc:sldChg>
      <pc:sldChg chg="modSp mod modNotesTx">
        <pc:chgData name="Joelle Starn" userId="f197f8db-3049-4bf8-8106-7e49da6393ef" providerId="ADAL" clId="{0F85FAB1-050B-4E8A-916A-76C89E391B88}" dt="2025-01-21T21:18:31.710" v="2085" actId="20577"/>
        <pc:sldMkLst>
          <pc:docMk/>
          <pc:sldMk cId="1665365273" sldId="288"/>
        </pc:sldMkLst>
        <pc:spChg chg="mod">
          <ac:chgData name="Joelle Starn" userId="f197f8db-3049-4bf8-8106-7e49da6393ef" providerId="ADAL" clId="{0F85FAB1-050B-4E8A-916A-76C89E391B88}" dt="2025-01-21T20:37:07.400" v="359" actId="20577"/>
          <ac:spMkLst>
            <pc:docMk/>
            <pc:sldMk cId="1665365273" sldId="288"/>
            <ac:spMk id="13" creationId="{68366022-FE50-01A7-F46D-BF1E5377EFF9}"/>
          </ac:spMkLst>
        </pc:spChg>
        <pc:spChg chg="mod">
          <ac:chgData name="Joelle Starn" userId="f197f8db-3049-4bf8-8106-7e49da6393ef" providerId="ADAL" clId="{0F85FAB1-050B-4E8A-916A-76C89E391B88}" dt="2025-01-21T20:45:39.777" v="1297" actId="20577"/>
          <ac:spMkLst>
            <pc:docMk/>
            <pc:sldMk cId="1665365273" sldId="288"/>
            <ac:spMk id="19" creationId="{C58A9DD3-8A1E-FEF9-57D5-2D818AD73E10}"/>
          </ac:spMkLst>
        </pc:spChg>
      </pc:sldChg>
      <pc:sldChg chg="modSp mod">
        <pc:chgData name="Joelle Starn" userId="f197f8db-3049-4bf8-8106-7e49da6393ef" providerId="ADAL" clId="{0F85FAB1-050B-4E8A-916A-76C89E391B88}" dt="2025-01-21T21:03:37.310" v="1362" actId="20577"/>
        <pc:sldMkLst>
          <pc:docMk/>
          <pc:sldMk cId="2824375850" sldId="289"/>
        </pc:sldMkLst>
        <pc:spChg chg="mod">
          <ac:chgData name="Joelle Starn" userId="f197f8db-3049-4bf8-8106-7e49da6393ef" providerId="ADAL" clId="{0F85FAB1-050B-4E8A-916A-76C89E391B88}" dt="2025-01-21T21:03:37.310" v="1362" actId="20577"/>
          <ac:spMkLst>
            <pc:docMk/>
            <pc:sldMk cId="2824375850" sldId="289"/>
            <ac:spMk id="19" creationId="{DE58A077-CF06-3794-DB47-6382B4F190DB}"/>
          </ac:spMkLst>
        </pc:spChg>
      </pc:sldChg>
      <pc:sldChg chg="modSp mod">
        <pc:chgData name="Joelle Starn" userId="f197f8db-3049-4bf8-8106-7e49da6393ef" providerId="ADAL" clId="{0F85FAB1-050B-4E8A-916A-76C89E391B88}" dt="2025-01-21T21:05:03.120" v="1428" actId="20577"/>
        <pc:sldMkLst>
          <pc:docMk/>
          <pc:sldMk cId="3796378497" sldId="290"/>
        </pc:sldMkLst>
        <pc:spChg chg="mod">
          <ac:chgData name="Joelle Starn" userId="f197f8db-3049-4bf8-8106-7e49da6393ef" providerId="ADAL" clId="{0F85FAB1-050B-4E8A-916A-76C89E391B88}" dt="2025-01-21T21:04:47.099" v="1420" actId="20577"/>
          <ac:spMkLst>
            <pc:docMk/>
            <pc:sldMk cId="3796378497" sldId="290"/>
            <ac:spMk id="13" creationId="{B2617AB9-79A9-B4B2-1DBF-DAA4CFC1397B}"/>
          </ac:spMkLst>
        </pc:spChg>
        <pc:spChg chg="mod">
          <ac:chgData name="Joelle Starn" userId="f197f8db-3049-4bf8-8106-7e49da6393ef" providerId="ADAL" clId="{0F85FAB1-050B-4E8A-916A-76C89E391B88}" dt="2025-01-21T21:03:49.881" v="1364" actId="20577"/>
          <ac:spMkLst>
            <pc:docMk/>
            <pc:sldMk cId="3796378497" sldId="290"/>
            <ac:spMk id="19" creationId="{699936E9-34B3-BC9A-8ECB-DA817437E48E}"/>
          </ac:spMkLst>
        </pc:spChg>
        <pc:spChg chg="mod">
          <ac:chgData name="Joelle Starn" userId="f197f8db-3049-4bf8-8106-7e49da6393ef" providerId="ADAL" clId="{0F85FAB1-050B-4E8A-916A-76C89E391B88}" dt="2025-01-21T21:05:03.120" v="1428" actId="20577"/>
          <ac:spMkLst>
            <pc:docMk/>
            <pc:sldMk cId="3796378497" sldId="290"/>
            <ac:spMk id="23" creationId="{7718A62F-ECFF-3EEE-CE90-5D6907315A15}"/>
          </ac:spMkLst>
        </pc:spChg>
      </pc:sldChg>
      <pc:sldChg chg="modSp mod">
        <pc:chgData name="Joelle Starn" userId="f197f8db-3049-4bf8-8106-7e49da6393ef" providerId="ADAL" clId="{0F85FAB1-050B-4E8A-916A-76C89E391B88}" dt="2025-01-21T21:07:03.278" v="1597" actId="13926"/>
        <pc:sldMkLst>
          <pc:docMk/>
          <pc:sldMk cId="65524125" sldId="291"/>
        </pc:sldMkLst>
        <pc:spChg chg="mod">
          <ac:chgData name="Joelle Starn" userId="f197f8db-3049-4bf8-8106-7e49da6393ef" providerId="ADAL" clId="{0F85FAB1-050B-4E8A-916A-76C89E391B88}" dt="2025-01-21T21:07:03.278" v="1597" actId="13926"/>
          <ac:spMkLst>
            <pc:docMk/>
            <pc:sldMk cId="65524125" sldId="291"/>
            <ac:spMk id="19" creationId="{A4EE91F9-03E0-18D0-1A0C-5AF6517E7CD7}"/>
          </ac:spMkLst>
        </pc:spChg>
      </pc:sldChg>
      <pc:sldChg chg="modSp mod">
        <pc:chgData name="Joelle Starn" userId="f197f8db-3049-4bf8-8106-7e49da6393ef" providerId="ADAL" clId="{0F85FAB1-050B-4E8A-916A-76C89E391B88}" dt="2025-01-21T20:35:18.288" v="288" actId="1076"/>
        <pc:sldMkLst>
          <pc:docMk/>
          <pc:sldMk cId="1466066396" sldId="294"/>
        </pc:sldMkLst>
        <pc:spChg chg="mod">
          <ac:chgData name="Joelle Starn" userId="f197f8db-3049-4bf8-8106-7e49da6393ef" providerId="ADAL" clId="{0F85FAB1-050B-4E8A-916A-76C89E391B88}" dt="2025-01-21T20:35:04.190" v="287" actId="1076"/>
          <ac:spMkLst>
            <pc:docMk/>
            <pc:sldMk cId="1466066396" sldId="294"/>
            <ac:spMk id="31" creationId="{E692B2D1-040A-79A9-DF36-9471F6F59026}"/>
          </ac:spMkLst>
        </pc:spChg>
        <pc:picChg chg="mod">
          <ac:chgData name="Joelle Starn" userId="f197f8db-3049-4bf8-8106-7e49da6393ef" providerId="ADAL" clId="{0F85FAB1-050B-4E8A-916A-76C89E391B88}" dt="2025-01-21T20:35:18.288" v="288" actId="1076"/>
          <ac:picMkLst>
            <pc:docMk/>
            <pc:sldMk cId="1466066396" sldId="294"/>
            <ac:picMk id="6" creationId="{72BBE6F9-C01C-F828-2BC1-E717B6600048}"/>
          </ac:picMkLst>
        </pc:picChg>
      </pc:sldChg>
    </pc:docChg>
  </pc:docChgLst>
  <pc:docChgLst>
    <pc:chgData name="Misti Woldemikael" userId="2327c1b3-d457-4af8-a64d-885db21409e0" providerId="ADAL" clId="{3ACEC3F1-0CC9-44B6-B5CB-1152A891B84A}"/>
    <pc:docChg chg="undo custSel addSld delSld modSld sldOrd delMainMaster">
      <pc:chgData name="Misti Woldemikael" userId="2327c1b3-d457-4af8-a64d-885db21409e0" providerId="ADAL" clId="{3ACEC3F1-0CC9-44B6-B5CB-1152A891B84A}" dt="2025-01-20T00:30:10.382" v="8418" actId="2696"/>
      <pc:docMkLst>
        <pc:docMk/>
      </pc:docMkLst>
      <pc:sldChg chg="addSp delSp modSp mod setBg">
        <pc:chgData name="Misti Woldemikael" userId="2327c1b3-d457-4af8-a64d-885db21409e0" providerId="ADAL" clId="{3ACEC3F1-0CC9-44B6-B5CB-1152A891B84A}" dt="2025-01-19T22:47:45.549" v="7763" actId="27636"/>
        <pc:sldMkLst>
          <pc:docMk/>
          <pc:sldMk cId="3361198373" sldId="257"/>
        </pc:sldMkLst>
        <pc:spChg chg="mod">
          <ac:chgData name="Misti Woldemikael" userId="2327c1b3-d457-4af8-a64d-885db21409e0" providerId="ADAL" clId="{3ACEC3F1-0CC9-44B6-B5CB-1152A891B84A}" dt="2025-01-08T13:52:38.207" v="536" actId="26606"/>
          <ac:spMkLst>
            <pc:docMk/>
            <pc:sldMk cId="3361198373" sldId="257"/>
            <ac:spMk id="2" creationId="{2DB5073D-A581-0E71-CB2C-BA1190D3AC27}"/>
          </ac:spMkLst>
        </pc:spChg>
        <pc:spChg chg="mod">
          <ac:chgData name="Misti Woldemikael" userId="2327c1b3-d457-4af8-a64d-885db21409e0" providerId="ADAL" clId="{3ACEC3F1-0CC9-44B6-B5CB-1152A891B84A}" dt="2025-01-19T22:47:45.549" v="7763" actId="27636"/>
          <ac:spMkLst>
            <pc:docMk/>
            <pc:sldMk cId="3361198373" sldId="257"/>
            <ac:spMk id="3" creationId="{6FA2E59A-546B-0954-FADF-CB43A2C6617F}"/>
          </ac:spMkLst>
        </pc:spChg>
      </pc:sldChg>
      <pc:sldChg chg="addSp delSp modSp mod setBg delDesignElem">
        <pc:chgData name="Misti Woldemikael" userId="2327c1b3-d457-4af8-a64d-885db21409e0" providerId="ADAL" clId="{3ACEC3F1-0CC9-44B6-B5CB-1152A891B84A}" dt="2025-01-08T14:32:58.713" v="1339" actId="20577"/>
        <pc:sldMkLst>
          <pc:docMk/>
          <pc:sldMk cId="2308570229" sldId="258"/>
        </pc:sldMkLst>
        <pc:spChg chg="mod">
          <ac:chgData name="Misti Woldemikael" userId="2327c1b3-d457-4af8-a64d-885db21409e0" providerId="ADAL" clId="{3ACEC3F1-0CC9-44B6-B5CB-1152A891B84A}" dt="2025-01-08T13:55:47.818" v="537" actId="26606"/>
          <ac:spMkLst>
            <pc:docMk/>
            <pc:sldMk cId="2308570229" sldId="258"/>
            <ac:spMk id="2" creationId="{0F990636-BEAE-532B-90A1-9313E71A5281}"/>
          </ac:spMkLst>
        </pc:spChg>
        <pc:graphicFrameChg chg="add mod">
          <ac:chgData name="Misti Woldemikael" userId="2327c1b3-d457-4af8-a64d-885db21409e0" providerId="ADAL" clId="{3ACEC3F1-0CC9-44B6-B5CB-1152A891B84A}" dt="2025-01-08T14:32:58.713" v="1339" actId="20577"/>
          <ac:graphicFrameMkLst>
            <pc:docMk/>
            <pc:sldMk cId="2308570229" sldId="258"/>
            <ac:graphicFrameMk id="5" creationId="{478E784C-7F94-2EFF-F1E1-77DBE1137B84}"/>
          </ac:graphicFrameMkLst>
        </pc:graphicFrameChg>
      </pc:sldChg>
      <pc:sldChg chg="modSp del">
        <pc:chgData name="Misti Woldemikael" userId="2327c1b3-d457-4af8-a64d-885db21409e0" providerId="ADAL" clId="{3ACEC3F1-0CC9-44B6-B5CB-1152A891B84A}" dt="2025-01-08T22:19:46.756" v="2726" actId="2696"/>
        <pc:sldMkLst>
          <pc:docMk/>
          <pc:sldMk cId="3200057209" sldId="259"/>
        </pc:sldMkLst>
      </pc:sldChg>
      <pc:sldChg chg="modSp del">
        <pc:chgData name="Misti Woldemikael" userId="2327c1b3-d457-4af8-a64d-885db21409e0" providerId="ADAL" clId="{3ACEC3F1-0CC9-44B6-B5CB-1152A891B84A}" dt="2025-01-08T22:19:50.139" v="2727" actId="2696"/>
        <pc:sldMkLst>
          <pc:docMk/>
          <pc:sldMk cId="2129674125" sldId="260"/>
        </pc:sldMkLst>
      </pc:sldChg>
      <pc:sldChg chg="del">
        <pc:chgData name="Misti Woldemikael" userId="2327c1b3-d457-4af8-a64d-885db21409e0" providerId="ADAL" clId="{3ACEC3F1-0CC9-44B6-B5CB-1152A891B84A}" dt="2025-01-08T22:19:55.175" v="2728" actId="2696"/>
        <pc:sldMkLst>
          <pc:docMk/>
          <pc:sldMk cId="3271433160" sldId="261"/>
        </pc:sldMkLst>
      </pc:sldChg>
      <pc:sldChg chg="delSp modSp del mod">
        <pc:chgData name="Misti Woldemikael" userId="2327c1b3-d457-4af8-a64d-885db21409e0" providerId="ADAL" clId="{3ACEC3F1-0CC9-44B6-B5CB-1152A891B84A}" dt="2025-01-08T14:27:19.976" v="1275" actId="2696"/>
        <pc:sldMkLst>
          <pc:docMk/>
          <pc:sldMk cId="767927285" sldId="262"/>
        </pc:sldMkLst>
      </pc:sldChg>
      <pc:sldChg chg="addSp delSp modSp new mod setBg">
        <pc:chgData name="Misti Woldemikael" userId="2327c1b3-d457-4af8-a64d-885db21409e0" providerId="ADAL" clId="{3ACEC3F1-0CC9-44B6-B5CB-1152A891B84A}" dt="2025-01-08T14:40:21.711" v="1662" actId="20577"/>
        <pc:sldMkLst>
          <pc:docMk/>
          <pc:sldMk cId="1048684229" sldId="263"/>
        </pc:sldMkLst>
        <pc:spChg chg="mod">
          <ac:chgData name="Misti Woldemikael" userId="2327c1b3-d457-4af8-a64d-885db21409e0" providerId="ADAL" clId="{3ACEC3F1-0CC9-44B6-B5CB-1152A891B84A}" dt="2025-01-08T14:40:21.711" v="1662" actId="20577"/>
          <ac:spMkLst>
            <pc:docMk/>
            <pc:sldMk cId="1048684229" sldId="263"/>
            <ac:spMk id="2" creationId="{56337BB0-06E0-9984-A29C-96B0E5EBC6F0}"/>
          </ac:spMkLst>
        </pc:spChg>
        <pc:spChg chg="add">
          <ac:chgData name="Misti Woldemikael" userId="2327c1b3-d457-4af8-a64d-885db21409e0" providerId="ADAL" clId="{3ACEC3F1-0CC9-44B6-B5CB-1152A891B84A}" dt="2025-01-08T14:13:34.609" v="921" actId="26606"/>
          <ac:spMkLst>
            <pc:docMk/>
            <pc:sldMk cId="1048684229" sldId="263"/>
            <ac:spMk id="8" creationId="{1B15ED52-F352-441B-82BF-E0EA34836D08}"/>
          </ac:spMkLst>
        </pc:spChg>
        <pc:spChg chg="add">
          <ac:chgData name="Misti Woldemikael" userId="2327c1b3-d457-4af8-a64d-885db21409e0" providerId="ADAL" clId="{3ACEC3F1-0CC9-44B6-B5CB-1152A891B84A}" dt="2025-01-08T14:13:34.609" v="921" actId="26606"/>
          <ac:spMkLst>
            <pc:docMk/>
            <pc:sldMk cId="1048684229" sldId="263"/>
            <ac:spMk id="10" creationId="{3B2E3793-BFE6-45A2-9B7B-E18844431C99}"/>
          </ac:spMkLst>
        </pc:spChg>
        <pc:spChg chg="add">
          <ac:chgData name="Misti Woldemikael" userId="2327c1b3-d457-4af8-a64d-885db21409e0" providerId="ADAL" clId="{3ACEC3F1-0CC9-44B6-B5CB-1152A891B84A}" dt="2025-01-08T14:13:34.609" v="921" actId="26606"/>
          <ac:spMkLst>
            <pc:docMk/>
            <pc:sldMk cId="1048684229" sldId="263"/>
            <ac:spMk id="12" creationId="{BC4C4868-CB8F-4AF9-9CDB-8108F2C19B67}"/>
          </ac:spMkLst>
        </pc:spChg>
        <pc:spChg chg="add">
          <ac:chgData name="Misti Woldemikael" userId="2327c1b3-d457-4af8-a64d-885db21409e0" providerId="ADAL" clId="{3ACEC3F1-0CC9-44B6-B5CB-1152A891B84A}" dt="2025-01-08T14:13:34.609" v="921" actId="26606"/>
          <ac:spMkLst>
            <pc:docMk/>
            <pc:sldMk cId="1048684229" sldId="263"/>
            <ac:spMk id="14" creationId="{375E0459-6403-40CD-989D-56A4407CA12E}"/>
          </ac:spMkLst>
        </pc:spChg>
        <pc:spChg chg="add mod">
          <ac:chgData name="Misti Woldemikael" userId="2327c1b3-d457-4af8-a64d-885db21409e0" providerId="ADAL" clId="{3ACEC3F1-0CC9-44B6-B5CB-1152A891B84A}" dt="2025-01-08T14:18:16.120" v="1100" actId="13926"/>
          <ac:spMkLst>
            <pc:docMk/>
            <pc:sldMk cId="1048684229" sldId="263"/>
            <ac:spMk id="15" creationId="{642E6A3C-685D-35CD-43AC-0B340A184D9C}"/>
          </ac:spMkLst>
        </pc:spChg>
        <pc:spChg chg="add">
          <ac:chgData name="Misti Woldemikael" userId="2327c1b3-d457-4af8-a64d-885db21409e0" providerId="ADAL" clId="{3ACEC3F1-0CC9-44B6-B5CB-1152A891B84A}" dt="2025-01-08T14:13:34.609" v="921" actId="26606"/>
          <ac:spMkLst>
            <pc:docMk/>
            <pc:sldMk cId="1048684229" sldId="263"/>
            <ac:spMk id="16" creationId="{53E5B1A8-3AC9-4BD1-9BBC-78CA94F2D1BA}"/>
          </ac:spMkLst>
        </pc:spChg>
      </pc:sldChg>
      <pc:sldChg chg="addSp delSp modSp new mod setBg setClrOvrMap">
        <pc:chgData name="Misti Woldemikael" userId="2327c1b3-d457-4af8-a64d-885db21409e0" providerId="ADAL" clId="{3ACEC3F1-0CC9-44B6-B5CB-1152A891B84A}" dt="2025-01-19T23:30:51.012" v="8179" actId="20577"/>
        <pc:sldMkLst>
          <pc:docMk/>
          <pc:sldMk cId="1956999612" sldId="264"/>
        </pc:sldMkLst>
        <pc:spChg chg="mod">
          <ac:chgData name="Misti Woldemikael" userId="2327c1b3-d457-4af8-a64d-885db21409e0" providerId="ADAL" clId="{3ACEC3F1-0CC9-44B6-B5CB-1152A891B84A}" dt="2025-01-08T22:23:06.507" v="2735" actId="313"/>
          <ac:spMkLst>
            <pc:docMk/>
            <pc:sldMk cId="1956999612" sldId="264"/>
            <ac:spMk id="2" creationId="{49A91718-58F2-2AAB-D64C-103DF635A1D2}"/>
          </ac:spMkLst>
        </pc:spChg>
        <pc:spChg chg="add del">
          <ac:chgData name="Misti Woldemikael" userId="2327c1b3-d457-4af8-a64d-885db21409e0" providerId="ADAL" clId="{3ACEC3F1-0CC9-44B6-B5CB-1152A891B84A}" dt="2025-01-08T14:44:18.561" v="1671" actId="26606"/>
          <ac:spMkLst>
            <pc:docMk/>
            <pc:sldMk cId="1956999612" sldId="264"/>
            <ac:spMk id="14" creationId="{375E0459-6403-40CD-989D-56A4407CA12E}"/>
          </ac:spMkLst>
        </pc:spChg>
        <pc:spChg chg="add del">
          <ac:chgData name="Misti Woldemikael" userId="2327c1b3-d457-4af8-a64d-885db21409e0" providerId="ADAL" clId="{3ACEC3F1-0CC9-44B6-B5CB-1152A891B84A}" dt="2025-01-08T14:44:18.561" v="1671" actId="26606"/>
          <ac:spMkLst>
            <pc:docMk/>
            <pc:sldMk cId="1956999612" sldId="264"/>
            <ac:spMk id="15" creationId="{1B15ED52-F352-441B-82BF-E0EA34836D08}"/>
          </ac:spMkLst>
        </pc:spChg>
        <pc:spChg chg="add del">
          <ac:chgData name="Misti Woldemikael" userId="2327c1b3-d457-4af8-a64d-885db21409e0" providerId="ADAL" clId="{3ACEC3F1-0CC9-44B6-B5CB-1152A891B84A}" dt="2025-01-08T14:44:18.561" v="1671" actId="26606"/>
          <ac:spMkLst>
            <pc:docMk/>
            <pc:sldMk cId="1956999612" sldId="264"/>
            <ac:spMk id="16" creationId="{53E5B1A8-3AC9-4BD1-9BBC-78CA94F2D1BA}"/>
          </ac:spMkLst>
        </pc:spChg>
        <pc:spChg chg="add del">
          <ac:chgData name="Misti Woldemikael" userId="2327c1b3-d457-4af8-a64d-885db21409e0" providerId="ADAL" clId="{3ACEC3F1-0CC9-44B6-B5CB-1152A891B84A}" dt="2025-01-08T14:44:18.561" v="1671" actId="26606"/>
          <ac:spMkLst>
            <pc:docMk/>
            <pc:sldMk cId="1956999612" sldId="264"/>
            <ac:spMk id="17" creationId="{3B2E3793-BFE6-45A2-9B7B-E18844431C99}"/>
          </ac:spMkLst>
        </pc:spChg>
        <pc:spChg chg="add del">
          <ac:chgData name="Misti Woldemikael" userId="2327c1b3-d457-4af8-a64d-885db21409e0" providerId="ADAL" clId="{3ACEC3F1-0CC9-44B6-B5CB-1152A891B84A}" dt="2025-01-08T14:44:18.561" v="1671" actId="26606"/>
          <ac:spMkLst>
            <pc:docMk/>
            <pc:sldMk cId="1956999612" sldId="264"/>
            <ac:spMk id="18" creationId="{BC4C4868-CB8F-4AF9-9CDB-8108F2C19B67}"/>
          </ac:spMkLst>
        </pc:spChg>
        <pc:graphicFrameChg chg="add mod">
          <ac:chgData name="Misti Woldemikael" userId="2327c1b3-d457-4af8-a64d-885db21409e0" providerId="ADAL" clId="{3ACEC3F1-0CC9-44B6-B5CB-1152A891B84A}" dt="2025-01-19T23:30:51.012" v="8179" actId="20577"/>
          <ac:graphicFrameMkLst>
            <pc:docMk/>
            <pc:sldMk cId="1956999612" sldId="264"/>
            <ac:graphicFrameMk id="5" creationId="{40FDDE1F-4431-3588-BE31-823D69DC1B0A}"/>
          </ac:graphicFrameMkLst>
        </pc:graphicFrameChg>
        <pc:graphicFrameChg chg="add mod">
          <ac:chgData name="Misti Woldemikael" userId="2327c1b3-d457-4af8-a64d-885db21409e0" providerId="ADAL" clId="{3ACEC3F1-0CC9-44B6-B5CB-1152A891B84A}" dt="2025-01-19T22:37:18.678" v="7755" actId="20577"/>
          <ac:graphicFrameMkLst>
            <pc:docMk/>
            <pc:sldMk cId="1956999612" sldId="264"/>
            <ac:graphicFrameMk id="20" creationId="{E39499FB-E5A9-EF34-2AE4-8669ECED335C}"/>
          </ac:graphicFrameMkLst>
        </pc:graphicFrameChg>
      </pc:sldChg>
      <pc:sldChg chg="addSp delSp modSp add mod ord">
        <pc:chgData name="Misti Woldemikael" userId="2327c1b3-d457-4af8-a64d-885db21409e0" providerId="ADAL" clId="{3ACEC3F1-0CC9-44B6-B5CB-1152A891B84A}" dt="2025-01-08T14:26:29.253" v="1274" actId="122"/>
        <pc:sldMkLst>
          <pc:docMk/>
          <pc:sldMk cId="2203439130" sldId="265"/>
        </pc:sldMkLst>
        <pc:spChg chg="add del mod">
          <ac:chgData name="Misti Woldemikael" userId="2327c1b3-d457-4af8-a64d-885db21409e0" providerId="ADAL" clId="{3ACEC3F1-0CC9-44B6-B5CB-1152A891B84A}" dt="2025-01-08T14:26:29.253" v="1274" actId="122"/>
          <ac:spMkLst>
            <pc:docMk/>
            <pc:sldMk cId="2203439130" sldId="265"/>
            <ac:spMk id="2" creationId="{84A3596D-2FC8-C271-AF82-E2FA29E309C2}"/>
          </ac:spMkLst>
        </pc:spChg>
        <pc:spChg chg="add del mod">
          <ac:chgData name="Misti Woldemikael" userId="2327c1b3-d457-4af8-a64d-885db21409e0" providerId="ADAL" clId="{3ACEC3F1-0CC9-44B6-B5CB-1152A891B84A}" dt="2025-01-08T14:25:29.577" v="1246" actId="1076"/>
          <ac:spMkLst>
            <pc:docMk/>
            <pc:sldMk cId="2203439130" sldId="265"/>
            <ac:spMk id="3" creationId="{3C95D014-303F-1C4F-A086-93210D1FAE01}"/>
          </ac:spMkLst>
        </pc:spChg>
        <pc:spChg chg="add mod">
          <ac:chgData name="Misti Woldemikael" userId="2327c1b3-d457-4af8-a64d-885db21409e0" providerId="ADAL" clId="{3ACEC3F1-0CC9-44B6-B5CB-1152A891B84A}" dt="2025-01-08T14:25:59.338" v="1251" actId="1076"/>
          <ac:spMkLst>
            <pc:docMk/>
            <pc:sldMk cId="2203439130" sldId="265"/>
            <ac:spMk id="7" creationId="{6CD6BF78-B8D2-4967-FE85-62A26EC21507}"/>
          </ac:spMkLst>
        </pc:spChg>
        <pc:spChg chg="add mod">
          <ac:chgData name="Misti Woldemikael" userId="2327c1b3-d457-4af8-a64d-885db21409e0" providerId="ADAL" clId="{3ACEC3F1-0CC9-44B6-B5CB-1152A891B84A}" dt="2025-01-08T14:26:13.809" v="1254" actId="1076"/>
          <ac:spMkLst>
            <pc:docMk/>
            <pc:sldMk cId="2203439130" sldId="265"/>
            <ac:spMk id="8" creationId="{981E91A7-9916-CDFB-DE80-5C500CA971B7}"/>
          </ac:spMkLst>
        </pc:spChg>
        <pc:spChg chg="add del">
          <ac:chgData name="Misti Woldemikael" userId="2327c1b3-d457-4af8-a64d-885db21409e0" providerId="ADAL" clId="{3ACEC3F1-0CC9-44B6-B5CB-1152A891B84A}" dt="2025-01-08T14:23:08.129" v="1112" actId="26606"/>
          <ac:spMkLst>
            <pc:docMk/>
            <pc:sldMk cId="2203439130" sldId="265"/>
            <ac:spMk id="14" creationId="{6E2A9AE1-8CF2-1C0D-622F-B62A131D2A30}"/>
          </ac:spMkLst>
        </pc:spChg>
        <pc:spChg chg="add del">
          <ac:chgData name="Misti Woldemikael" userId="2327c1b3-d457-4af8-a64d-885db21409e0" providerId="ADAL" clId="{3ACEC3F1-0CC9-44B6-B5CB-1152A891B84A}" dt="2025-01-08T14:23:08.129" v="1112" actId="26606"/>
          <ac:spMkLst>
            <pc:docMk/>
            <pc:sldMk cId="2203439130" sldId="265"/>
            <ac:spMk id="15" creationId="{DA1BE32D-77C3-CDD7-BB51-56B967B57500}"/>
          </ac:spMkLst>
        </pc:spChg>
        <pc:spChg chg="add del">
          <ac:chgData name="Misti Woldemikael" userId="2327c1b3-d457-4af8-a64d-885db21409e0" providerId="ADAL" clId="{3ACEC3F1-0CC9-44B6-B5CB-1152A891B84A}" dt="2025-01-08T14:23:08.129" v="1112" actId="26606"/>
          <ac:spMkLst>
            <pc:docMk/>
            <pc:sldMk cId="2203439130" sldId="265"/>
            <ac:spMk id="16" creationId="{5858D979-D18D-7125-2CDA-FA15B860D5D0}"/>
          </ac:spMkLst>
        </pc:spChg>
        <pc:spChg chg="add del">
          <ac:chgData name="Misti Woldemikael" userId="2327c1b3-d457-4af8-a64d-885db21409e0" providerId="ADAL" clId="{3ACEC3F1-0CC9-44B6-B5CB-1152A891B84A}" dt="2025-01-08T14:23:08.129" v="1112" actId="26606"/>
          <ac:spMkLst>
            <pc:docMk/>
            <pc:sldMk cId="2203439130" sldId="265"/>
            <ac:spMk id="17" creationId="{CC1112F1-6F05-2475-BB0A-158F3E1A8D56}"/>
          </ac:spMkLst>
        </pc:spChg>
        <pc:spChg chg="add del">
          <ac:chgData name="Misti Woldemikael" userId="2327c1b3-d457-4af8-a64d-885db21409e0" providerId="ADAL" clId="{3ACEC3F1-0CC9-44B6-B5CB-1152A891B84A}" dt="2025-01-08T14:23:08.129" v="1112" actId="26606"/>
          <ac:spMkLst>
            <pc:docMk/>
            <pc:sldMk cId="2203439130" sldId="265"/>
            <ac:spMk id="18" creationId="{093E3BD4-5178-720A-ACC3-EB60C3CACA2D}"/>
          </ac:spMkLst>
        </pc:spChg>
        <pc:picChg chg="add mod">
          <ac:chgData name="Misti Woldemikael" userId="2327c1b3-d457-4af8-a64d-885db21409e0" providerId="ADAL" clId="{3ACEC3F1-0CC9-44B6-B5CB-1152A891B84A}" dt="2025-01-08T14:24:31.909" v="1174" actId="1076"/>
          <ac:picMkLst>
            <pc:docMk/>
            <pc:sldMk cId="2203439130" sldId="265"/>
            <ac:picMk id="5" creationId="{873A2C2D-15CF-556C-7F89-97D91F103202}"/>
          </ac:picMkLst>
        </pc:picChg>
      </pc:sldChg>
      <pc:sldChg chg="addSp delSp modSp add mod">
        <pc:chgData name="Misti Woldemikael" userId="2327c1b3-d457-4af8-a64d-885db21409e0" providerId="ADAL" clId="{3ACEC3F1-0CC9-44B6-B5CB-1152A891B84A}" dt="2025-01-19T23:30:03.591" v="8159" actId="20577"/>
        <pc:sldMkLst>
          <pc:docMk/>
          <pc:sldMk cId="3587641626" sldId="266"/>
        </pc:sldMkLst>
        <pc:spChg chg="mod">
          <ac:chgData name="Misti Woldemikael" userId="2327c1b3-d457-4af8-a64d-885db21409e0" providerId="ADAL" clId="{3ACEC3F1-0CC9-44B6-B5CB-1152A891B84A}" dt="2025-01-08T14:52:32.067" v="2057" actId="26606"/>
          <ac:spMkLst>
            <pc:docMk/>
            <pc:sldMk cId="3587641626" sldId="266"/>
            <ac:spMk id="2" creationId="{4752FFCF-8850-DAC8-26CC-BB480F4EC212}"/>
          </ac:spMkLst>
        </pc:spChg>
        <pc:spChg chg="add mod">
          <ac:chgData name="Misti Woldemikael" userId="2327c1b3-d457-4af8-a64d-885db21409e0" providerId="ADAL" clId="{3ACEC3F1-0CC9-44B6-B5CB-1152A891B84A}" dt="2025-01-08T22:13:41.259" v="2638" actId="2711"/>
          <ac:spMkLst>
            <pc:docMk/>
            <pc:sldMk cId="3587641626" sldId="266"/>
            <ac:spMk id="7" creationId="{A57196C7-7216-EA44-B869-936BCB747E64}"/>
          </ac:spMkLst>
        </pc:spChg>
        <pc:spChg chg="add mod">
          <ac:chgData name="Misti Woldemikael" userId="2327c1b3-d457-4af8-a64d-885db21409e0" providerId="ADAL" clId="{3ACEC3F1-0CC9-44B6-B5CB-1152A891B84A}" dt="2025-01-08T22:13:34.318" v="2637" actId="2711"/>
          <ac:spMkLst>
            <pc:docMk/>
            <pc:sldMk cId="3587641626" sldId="266"/>
            <ac:spMk id="8" creationId="{6F4EB74B-F08E-2E01-7144-CFE1AAAB80DE}"/>
          </ac:spMkLst>
        </pc:spChg>
        <pc:spChg chg="add mod">
          <ac:chgData name="Misti Woldemikael" userId="2327c1b3-d457-4af8-a64d-885db21409e0" providerId="ADAL" clId="{3ACEC3F1-0CC9-44B6-B5CB-1152A891B84A}" dt="2025-01-08T22:13:21.993" v="2636" actId="2711"/>
          <ac:spMkLst>
            <pc:docMk/>
            <pc:sldMk cId="3587641626" sldId="266"/>
            <ac:spMk id="11" creationId="{D34F0833-7D17-5260-B5E4-F1682684E5FF}"/>
          </ac:spMkLst>
        </pc:spChg>
        <pc:spChg chg="add mod">
          <ac:chgData name="Misti Woldemikael" userId="2327c1b3-d457-4af8-a64d-885db21409e0" providerId="ADAL" clId="{3ACEC3F1-0CC9-44B6-B5CB-1152A891B84A}" dt="2025-01-19T23:30:03.591" v="8159" actId="20577"/>
          <ac:spMkLst>
            <pc:docMk/>
            <pc:sldMk cId="3587641626" sldId="266"/>
            <ac:spMk id="12" creationId="{AC43E1D9-0E81-F5AA-A822-CDC55CBDD529}"/>
          </ac:spMkLst>
        </pc:spChg>
        <pc:spChg chg="add">
          <ac:chgData name="Misti Woldemikael" userId="2327c1b3-d457-4af8-a64d-885db21409e0" providerId="ADAL" clId="{3ACEC3F1-0CC9-44B6-B5CB-1152A891B84A}" dt="2025-01-08T14:52:32.085" v="2058" actId="26606"/>
          <ac:spMkLst>
            <pc:docMk/>
            <pc:sldMk cId="3587641626" sldId="266"/>
            <ac:spMk id="55" creationId="{DEE2AD96-B495-4E06-9291-B71706F728CB}"/>
          </ac:spMkLst>
        </pc:spChg>
        <pc:spChg chg="add">
          <ac:chgData name="Misti Woldemikael" userId="2327c1b3-d457-4af8-a64d-885db21409e0" providerId="ADAL" clId="{3ACEC3F1-0CC9-44B6-B5CB-1152A891B84A}" dt="2025-01-08T14:52:32.085" v="2058" actId="26606"/>
          <ac:spMkLst>
            <pc:docMk/>
            <pc:sldMk cId="3587641626" sldId="266"/>
            <ac:spMk id="56" creationId="{53CF6D67-C5A8-4ADD-9E8E-1E38CA1D3166}"/>
          </ac:spMkLst>
        </pc:spChg>
        <pc:spChg chg="add">
          <ac:chgData name="Misti Woldemikael" userId="2327c1b3-d457-4af8-a64d-885db21409e0" providerId="ADAL" clId="{3ACEC3F1-0CC9-44B6-B5CB-1152A891B84A}" dt="2025-01-08T14:52:32.085" v="2058" actId="26606"/>
          <ac:spMkLst>
            <pc:docMk/>
            <pc:sldMk cId="3587641626" sldId="266"/>
            <ac:spMk id="57" creationId="{86909FA0-B515-4681-B7A8-FA281D133B94}"/>
          </ac:spMkLst>
        </pc:spChg>
        <pc:spChg chg="add">
          <ac:chgData name="Misti Woldemikael" userId="2327c1b3-d457-4af8-a64d-885db21409e0" providerId="ADAL" clId="{3ACEC3F1-0CC9-44B6-B5CB-1152A891B84A}" dt="2025-01-08T14:52:32.085" v="2058" actId="26606"/>
          <ac:spMkLst>
            <pc:docMk/>
            <pc:sldMk cId="3587641626" sldId="266"/>
            <ac:spMk id="58" creationId="{21C9FE86-FCC3-4A31-AA1C-C882262B7FE7}"/>
          </ac:spMkLst>
        </pc:spChg>
        <pc:spChg chg="add">
          <ac:chgData name="Misti Woldemikael" userId="2327c1b3-d457-4af8-a64d-885db21409e0" providerId="ADAL" clId="{3ACEC3F1-0CC9-44B6-B5CB-1152A891B84A}" dt="2025-01-08T14:52:32.085" v="2058" actId="26606"/>
          <ac:spMkLst>
            <pc:docMk/>
            <pc:sldMk cId="3587641626" sldId="266"/>
            <ac:spMk id="59" creationId="{7D96243B-ECED-4B71-8E06-AE9A285EAD20}"/>
          </ac:spMkLst>
        </pc:spChg>
        <pc:spChg chg="add">
          <ac:chgData name="Misti Woldemikael" userId="2327c1b3-d457-4af8-a64d-885db21409e0" providerId="ADAL" clId="{3ACEC3F1-0CC9-44B6-B5CB-1152A891B84A}" dt="2025-01-08T14:52:32.085" v="2058" actId="26606"/>
          <ac:spMkLst>
            <pc:docMk/>
            <pc:sldMk cId="3587641626" sldId="266"/>
            <ac:spMk id="60" creationId="{A09989E4-EFDC-4A90-A633-E0525FB4139E}"/>
          </ac:spMkLst>
        </pc:spChg>
      </pc:sldChg>
      <pc:sldChg chg="addSp delSp modSp new mod setBg">
        <pc:chgData name="Misti Woldemikael" userId="2327c1b3-d457-4af8-a64d-885db21409e0" providerId="ADAL" clId="{3ACEC3F1-0CC9-44B6-B5CB-1152A891B84A}" dt="2025-01-08T15:04:37.389" v="2226" actId="122"/>
        <pc:sldMkLst>
          <pc:docMk/>
          <pc:sldMk cId="2337735427" sldId="267"/>
        </pc:sldMkLst>
        <pc:spChg chg="mod">
          <ac:chgData name="Misti Woldemikael" userId="2327c1b3-d457-4af8-a64d-885db21409e0" providerId="ADAL" clId="{3ACEC3F1-0CC9-44B6-B5CB-1152A891B84A}" dt="2025-01-08T15:04:37.389" v="2226" actId="122"/>
          <ac:spMkLst>
            <pc:docMk/>
            <pc:sldMk cId="2337735427" sldId="267"/>
            <ac:spMk id="2" creationId="{23BD6328-18BE-3670-F5FA-81B8E2FC3BA2}"/>
          </ac:spMkLst>
        </pc:spChg>
        <pc:spChg chg="add mod">
          <ac:chgData name="Misti Woldemikael" userId="2327c1b3-d457-4af8-a64d-885db21409e0" providerId="ADAL" clId="{3ACEC3F1-0CC9-44B6-B5CB-1152A891B84A}" dt="2025-01-08T15:03:42.578" v="2191" actId="1076"/>
          <ac:spMkLst>
            <pc:docMk/>
            <pc:sldMk cId="2337735427" sldId="267"/>
            <ac:spMk id="6" creationId="{55ABE764-194A-675A-411F-2F6E4CC9816C}"/>
          </ac:spMkLst>
        </pc:spChg>
        <pc:spChg chg="add mod">
          <ac:chgData name="Misti Woldemikael" userId="2327c1b3-d457-4af8-a64d-885db21409e0" providerId="ADAL" clId="{3ACEC3F1-0CC9-44B6-B5CB-1152A891B84A}" dt="2025-01-08T15:03:38.306" v="2190" actId="1076"/>
          <ac:spMkLst>
            <pc:docMk/>
            <pc:sldMk cId="2337735427" sldId="267"/>
            <ac:spMk id="7" creationId="{F8B38B3A-B58D-DA61-6F7D-044F3D3E61CA}"/>
          </ac:spMkLst>
        </pc:spChg>
        <pc:spChg chg="add">
          <ac:chgData name="Misti Woldemikael" userId="2327c1b3-d457-4af8-a64d-885db21409e0" providerId="ADAL" clId="{3ACEC3F1-0CC9-44B6-B5CB-1152A891B84A}" dt="2025-01-08T15:02:28.799" v="2180" actId="26606"/>
          <ac:spMkLst>
            <pc:docMk/>
            <pc:sldMk cId="2337735427" sldId="267"/>
            <ac:spMk id="8" creationId="{1B15ED52-F352-441B-82BF-E0EA34836D08}"/>
          </ac:spMkLst>
        </pc:spChg>
        <pc:spChg chg="add mod">
          <ac:chgData name="Misti Woldemikael" userId="2327c1b3-d457-4af8-a64d-885db21409e0" providerId="ADAL" clId="{3ACEC3F1-0CC9-44B6-B5CB-1152A891B84A}" dt="2025-01-08T15:04:07.635" v="2196" actId="1076"/>
          <ac:spMkLst>
            <pc:docMk/>
            <pc:sldMk cId="2337735427" sldId="267"/>
            <ac:spMk id="9" creationId="{54FBAD24-BB31-14DE-8FCC-91C199D089BB}"/>
          </ac:spMkLst>
        </pc:spChg>
        <pc:spChg chg="add">
          <ac:chgData name="Misti Woldemikael" userId="2327c1b3-d457-4af8-a64d-885db21409e0" providerId="ADAL" clId="{3ACEC3F1-0CC9-44B6-B5CB-1152A891B84A}" dt="2025-01-08T15:02:28.799" v="2180" actId="26606"/>
          <ac:spMkLst>
            <pc:docMk/>
            <pc:sldMk cId="2337735427" sldId="267"/>
            <ac:spMk id="10" creationId="{3B2E3793-BFE6-45A2-9B7B-E18844431C99}"/>
          </ac:spMkLst>
        </pc:spChg>
        <pc:spChg chg="add">
          <ac:chgData name="Misti Woldemikael" userId="2327c1b3-d457-4af8-a64d-885db21409e0" providerId="ADAL" clId="{3ACEC3F1-0CC9-44B6-B5CB-1152A891B84A}" dt="2025-01-08T15:02:28.799" v="2180" actId="26606"/>
          <ac:spMkLst>
            <pc:docMk/>
            <pc:sldMk cId="2337735427" sldId="267"/>
            <ac:spMk id="12" creationId="{BC4C4868-CB8F-4AF9-9CDB-8108F2C19B67}"/>
          </ac:spMkLst>
        </pc:spChg>
        <pc:spChg chg="add">
          <ac:chgData name="Misti Woldemikael" userId="2327c1b3-d457-4af8-a64d-885db21409e0" providerId="ADAL" clId="{3ACEC3F1-0CC9-44B6-B5CB-1152A891B84A}" dt="2025-01-08T15:02:28.799" v="2180" actId="26606"/>
          <ac:spMkLst>
            <pc:docMk/>
            <pc:sldMk cId="2337735427" sldId="267"/>
            <ac:spMk id="14" creationId="{375E0459-6403-40CD-989D-56A4407CA12E}"/>
          </ac:spMkLst>
        </pc:spChg>
        <pc:spChg chg="add">
          <ac:chgData name="Misti Woldemikael" userId="2327c1b3-d457-4af8-a64d-885db21409e0" providerId="ADAL" clId="{3ACEC3F1-0CC9-44B6-B5CB-1152A891B84A}" dt="2025-01-08T15:02:28.799" v="2180" actId="26606"/>
          <ac:spMkLst>
            <pc:docMk/>
            <pc:sldMk cId="2337735427" sldId="267"/>
            <ac:spMk id="16" creationId="{53E5B1A8-3AC9-4BD1-9BBC-78CA94F2D1BA}"/>
          </ac:spMkLst>
        </pc:spChg>
        <pc:picChg chg="add mod ord">
          <ac:chgData name="Misti Woldemikael" userId="2327c1b3-d457-4af8-a64d-885db21409e0" providerId="ADAL" clId="{3ACEC3F1-0CC9-44B6-B5CB-1152A891B84A}" dt="2025-01-08T15:04:02.081" v="2195" actId="1076"/>
          <ac:picMkLst>
            <pc:docMk/>
            <pc:sldMk cId="2337735427" sldId="267"/>
            <ac:picMk id="5" creationId="{44A5B9AF-CCC0-73A1-D2DE-171F544C70AA}"/>
          </ac:picMkLst>
        </pc:picChg>
      </pc:sldChg>
      <pc:sldChg chg="addSp delSp modSp new mod setBg">
        <pc:chgData name="Misti Woldemikael" userId="2327c1b3-d457-4af8-a64d-885db21409e0" providerId="ADAL" clId="{3ACEC3F1-0CC9-44B6-B5CB-1152A891B84A}" dt="2025-01-19T21:24:48.204" v="7455" actId="478"/>
        <pc:sldMkLst>
          <pc:docMk/>
          <pc:sldMk cId="2896131945" sldId="268"/>
        </pc:sldMkLst>
        <pc:spChg chg="mod">
          <ac:chgData name="Misti Woldemikael" userId="2327c1b3-d457-4af8-a64d-885db21409e0" providerId="ADAL" clId="{3ACEC3F1-0CC9-44B6-B5CB-1152A891B84A}" dt="2025-01-08T20:58:05.474" v="2296" actId="20577"/>
          <ac:spMkLst>
            <pc:docMk/>
            <pc:sldMk cId="2896131945" sldId="268"/>
            <ac:spMk id="2" creationId="{14A47E79-B267-1DF5-D708-8A6045AC5530}"/>
          </ac:spMkLst>
        </pc:spChg>
        <pc:spChg chg="mod">
          <ac:chgData name="Misti Woldemikael" userId="2327c1b3-d457-4af8-a64d-885db21409e0" providerId="ADAL" clId="{3ACEC3F1-0CC9-44B6-B5CB-1152A891B84A}" dt="2025-01-08T21:02:22.313" v="2372" actId="14100"/>
          <ac:spMkLst>
            <pc:docMk/>
            <pc:sldMk cId="2896131945" sldId="268"/>
            <ac:spMk id="3" creationId="{6F936071-08B8-7BFB-5765-C95702DF41B9}"/>
          </ac:spMkLst>
        </pc:spChg>
        <pc:spChg chg="add">
          <ac:chgData name="Misti Woldemikael" userId="2327c1b3-d457-4af8-a64d-885db21409e0" providerId="ADAL" clId="{3ACEC3F1-0CC9-44B6-B5CB-1152A891B84A}" dt="2025-01-08T15:05:54.931" v="2228" actId="26606"/>
          <ac:spMkLst>
            <pc:docMk/>
            <pc:sldMk cId="2896131945" sldId="268"/>
            <ac:spMk id="8" creationId="{1B15ED52-F352-441B-82BF-E0EA34836D08}"/>
          </ac:spMkLst>
        </pc:spChg>
        <pc:spChg chg="add">
          <ac:chgData name="Misti Woldemikael" userId="2327c1b3-d457-4af8-a64d-885db21409e0" providerId="ADAL" clId="{3ACEC3F1-0CC9-44B6-B5CB-1152A891B84A}" dt="2025-01-08T15:05:54.931" v="2228" actId="26606"/>
          <ac:spMkLst>
            <pc:docMk/>
            <pc:sldMk cId="2896131945" sldId="268"/>
            <ac:spMk id="10" creationId="{3B2E3793-BFE6-45A2-9B7B-E18844431C99}"/>
          </ac:spMkLst>
        </pc:spChg>
        <pc:spChg chg="add">
          <ac:chgData name="Misti Woldemikael" userId="2327c1b3-d457-4af8-a64d-885db21409e0" providerId="ADAL" clId="{3ACEC3F1-0CC9-44B6-B5CB-1152A891B84A}" dt="2025-01-08T15:05:54.931" v="2228" actId="26606"/>
          <ac:spMkLst>
            <pc:docMk/>
            <pc:sldMk cId="2896131945" sldId="268"/>
            <ac:spMk id="12" creationId="{BC4C4868-CB8F-4AF9-9CDB-8108F2C19B67}"/>
          </ac:spMkLst>
        </pc:spChg>
        <pc:spChg chg="add">
          <ac:chgData name="Misti Woldemikael" userId="2327c1b3-d457-4af8-a64d-885db21409e0" providerId="ADAL" clId="{3ACEC3F1-0CC9-44B6-B5CB-1152A891B84A}" dt="2025-01-08T15:05:54.931" v="2228" actId="26606"/>
          <ac:spMkLst>
            <pc:docMk/>
            <pc:sldMk cId="2896131945" sldId="268"/>
            <ac:spMk id="14" creationId="{375E0459-6403-40CD-989D-56A4407CA12E}"/>
          </ac:spMkLst>
        </pc:spChg>
        <pc:spChg chg="add">
          <ac:chgData name="Misti Woldemikael" userId="2327c1b3-d457-4af8-a64d-885db21409e0" providerId="ADAL" clId="{3ACEC3F1-0CC9-44B6-B5CB-1152A891B84A}" dt="2025-01-08T15:05:54.931" v="2228" actId="26606"/>
          <ac:spMkLst>
            <pc:docMk/>
            <pc:sldMk cId="2896131945" sldId="268"/>
            <ac:spMk id="16" creationId="{53E5B1A8-3AC9-4BD1-9BBC-78CA94F2D1BA}"/>
          </ac:spMkLst>
        </pc:spChg>
        <pc:picChg chg="add mod">
          <ac:chgData name="Misti Woldemikael" userId="2327c1b3-d457-4af8-a64d-885db21409e0" providerId="ADAL" clId="{3ACEC3F1-0CC9-44B6-B5CB-1152A891B84A}" dt="2025-01-08T21:02:29.524" v="2373" actId="1076"/>
          <ac:picMkLst>
            <pc:docMk/>
            <pc:sldMk cId="2896131945" sldId="268"/>
            <ac:picMk id="5" creationId="{C9758B64-D436-AACD-0D73-72855DDD72AB}"/>
          </ac:picMkLst>
        </pc:picChg>
        <pc:picChg chg="add mod">
          <ac:chgData name="Misti Woldemikael" userId="2327c1b3-d457-4af8-a64d-885db21409e0" providerId="ADAL" clId="{3ACEC3F1-0CC9-44B6-B5CB-1152A891B84A}" dt="2025-01-08T21:02:36.586" v="2374" actId="1076"/>
          <ac:picMkLst>
            <pc:docMk/>
            <pc:sldMk cId="2896131945" sldId="268"/>
            <ac:picMk id="7" creationId="{F4D9D3F2-0BE4-02C5-8588-DF4EA5473F3E}"/>
          </ac:picMkLst>
        </pc:picChg>
      </pc:sldChg>
      <pc:sldChg chg="addSp delSp modSp add mod ord">
        <pc:chgData name="Misti Woldemikael" userId="2327c1b3-d457-4af8-a64d-885db21409e0" providerId="ADAL" clId="{3ACEC3F1-0CC9-44B6-B5CB-1152A891B84A}" dt="2025-01-19T21:31:15.224" v="7456" actId="2711"/>
        <pc:sldMkLst>
          <pc:docMk/>
          <pc:sldMk cId="3067249933" sldId="269"/>
        </pc:sldMkLst>
        <pc:spChg chg="mod">
          <ac:chgData name="Misti Woldemikael" userId="2327c1b3-d457-4af8-a64d-885db21409e0" providerId="ADAL" clId="{3ACEC3F1-0CC9-44B6-B5CB-1152A891B84A}" dt="2025-01-08T22:29:37.744" v="2778" actId="20577"/>
          <ac:spMkLst>
            <pc:docMk/>
            <pc:sldMk cId="3067249933" sldId="269"/>
            <ac:spMk id="2" creationId="{508338AC-B7CF-8F10-F42F-E1C91DE57DF6}"/>
          </ac:spMkLst>
        </pc:spChg>
        <pc:spChg chg="add mod">
          <ac:chgData name="Misti Woldemikael" userId="2327c1b3-d457-4af8-a64d-885db21409e0" providerId="ADAL" clId="{3ACEC3F1-0CC9-44B6-B5CB-1152A891B84A}" dt="2025-01-17T17:14:16.733" v="5133" actId="255"/>
          <ac:spMkLst>
            <pc:docMk/>
            <pc:sldMk cId="3067249933" sldId="269"/>
            <ac:spMk id="5" creationId="{30EC8FA8-D2AA-EFEB-8FC8-9E254EC5EFFB}"/>
          </ac:spMkLst>
        </pc:spChg>
        <pc:spChg chg="add mod">
          <ac:chgData name="Misti Woldemikael" userId="2327c1b3-d457-4af8-a64d-885db21409e0" providerId="ADAL" clId="{3ACEC3F1-0CC9-44B6-B5CB-1152A891B84A}" dt="2025-01-17T17:14:37.029" v="5135" actId="20577"/>
          <ac:spMkLst>
            <pc:docMk/>
            <pc:sldMk cId="3067249933" sldId="269"/>
            <ac:spMk id="9" creationId="{EE147540-423B-D6AD-8BB3-8A3071287B90}"/>
          </ac:spMkLst>
        </pc:spChg>
        <pc:spChg chg="add mod">
          <ac:chgData name="Misti Woldemikael" userId="2327c1b3-d457-4af8-a64d-885db21409e0" providerId="ADAL" clId="{3ACEC3F1-0CC9-44B6-B5CB-1152A891B84A}" dt="2025-01-19T21:31:15.224" v="7456" actId="2711"/>
          <ac:spMkLst>
            <pc:docMk/>
            <pc:sldMk cId="3067249933" sldId="269"/>
            <ac:spMk id="15" creationId="{4C5A9984-43FD-7257-F49B-CF95F1A1AFF0}"/>
          </ac:spMkLst>
        </pc:spChg>
        <pc:spChg chg="add mod">
          <ac:chgData name="Misti Woldemikael" userId="2327c1b3-d457-4af8-a64d-885db21409e0" providerId="ADAL" clId="{3ACEC3F1-0CC9-44B6-B5CB-1152A891B84A}" dt="2025-01-17T17:13:42.861" v="5131" actId="14100"/>
          <ac:spMkLst>
            <pc:docMk/>
            <pc:sldMk cId="3067249933" sldId="269"/>
            <ac:spMk id="20" creationId="{538F8D16-81A5-84D3-3859-39C94B520D0B}"/>
          </ac:spMkLst>
        </pc:spChg>
        <pc:picChg chg="add mod">
          <ac:chgData name="Misti Woldemikael" userId="2327c1b3-d457-4af8-a64d-885db21409e0" providerId="ADAL" clId="{3ACEC3F1-0CC9-44B6-B5CB-1152A891B84A}" dt="2025-01-17T17:10:06.610" v="5109" actId="1076"/>
          <ac:picMkLst>
            <pc:docMk/>
            <pc:sldMk cId="3067249933" sldId="269"/>
            <ac:picMk id="4" creationId="{1EC38535-EB38-0850-24FD-2D38483137FB}"/>
          </ac:picMkLst>
        </pc:picChg>
        <pc:picChg chg="add mod">
          <ac:chgData name="Misti Woldemikael" userId="2327c1b3-d457-4af8-a64d-885db21409e0" providerId="ADAL" clId="{3ACEC3F1-0CC9-44B6-B5CB-1152A891B84A}" dt="2025-01-17T17:12:15.129" v="5123" actId="1076"/>
          <ac:picMkLst>
            <pc:docMk/>
            <pc:sldMk cId="3067249933" sldId="269"/>
            <ac:picMk id="18" creationId="{AE676020-0DBE-0470-6D0C-48B3B0EB971D}"/>
          </ac:picMkLst>
        </pc:picChg>
        <pc:picChg chg="add mod">
          <ac:chgData name="Misti Woldemikael" userId="2327c1b3-d457-4af8-a64d-885db21409e0" providerId="ADAL" clId="{3ACEC3F1-0CC9-44B6-B5CB-1152A891B84A}" dt="2025-01-17T17:12:31.243" v="5127" actId="1076"/>
          <ac:picMkLst>
            <pc:docMk/>
            <pc:sldMk cId="3067249933" sldId="269"/>
            <ac:picMk id="19" creationId="{92E472A6-4EDA-F1DF-A46E-F44A82D01E4D}"/>
          </ac:picMkLst>
        </pc:picChg>
      </pc:sldChg>
      <pc:sldChg chg="addSp delSp modSp add mod ord">
        <pc:chgData name="Misti Woldemikael" userId="2327c1b3-d457-4af8-a64d-885db21409e0" providerId="ADAL" clId="{3ACEC3F1-0CC9-44B6-B5CB-1152A891B84A}" dt="2025-01-08T22:11:58.970" v="2634" actId="14100"/>
        <pc:sldMkLst>
          <pc:docMk/>
          <pc:sldMk cId="2748496784" sldId="270"/>
        </pc:sldMkLst>
        <pc:spChg chg="mod">
          <ac:chgData name="Misti Woldemikael" userId="2327c1b3-d457-4af8-a64d-885db21409e0" providerId="ADAL" clId="{3ACEC3F1-0CC9-44B6-B5CB-1152A891B84A}" dt="2025-01-08T21:39:44.442" v="2469" actId="20577"/>
          <ac:spMkLst>
            <pc:docMk/>
            <pc:sldMk cId="2748496784" sldId="270"/>
            <ac:spMk id="2" creationId="{84F7FCE4-5879-9383-ABCF-C286B7FFAEEC}"/>
          </ac:spMkLst>
        </pc:spChg>
        <pc:spChg chg="mod">
          <ac:chgData name="Misti Woldemikael" userId="2327c1b3-d457-4af8-a64d-885db21409e0" providerId="ADAL" clId="{3ACEC3F1-0CC9-44B6-B5CB-1152A891B84A}" dt="2025-01-08T21:54:05.830" v="2561" actId="20577"/>
          <ac:spMkLst>
            <pc:docMk/>
            <pc:sldMk cId="2748496784" sldId="270"/>
            <ac:spMk id="3" creationId="{B9CF9074-5B7A-BCA6-A618-834ED737F54D}"/>
          </ac:spMkLst>
        </pc:spChg>
        <pc:spChg chg="add mod">
          <ac:chgData name="Misti Woldemikael" userId="2327c1b3-d457-4af8-a64d-885db21409e0" providerId="ADAL" clId="{3ACEC3F1-0CC9-44B6-B5CB-1152A891B84A}" dt="2025-01-08T21:58:00.105" v="2579" actId="1076"/>
          <ac:spMkLst>
            <pc:docMk/>
            <pc:sldMk cId="2748496784" sldId="270"/>
            <ac:spMk id="7" creationId="{8058015F-042B-C946-D092-67F5B71DAFC9}"/>
          </ac:spMkLst>
        </pc:spChg>
        <pc:spChg chg="add mod">
          <ac:chgData name="Misti Woldemikael" userId="2327c1b3-d457-4af8-a64d-885db21409e0" providerId="ADAL" clId="{3ACEC3F1-0CC9-44B6-B5CB-1152A891B84A}" dt="2025-01-08T21:58:47.489" v="2588" actId="14100"/>
          <ac:spMkLst>
            <pc:docMk/>
            <pc:sldMk cId="2748496784" sldId="270"/>
            <ac:spMk id="21" creationId="{F54C9237-AF63-7F12-63C1-B22AAD594CFE}"/>
          </ac:spMkLst>
        </pc:spChg>
        <pc:spChg chg="add mod">
          <ac:chgData name="Misti Woldemikael" userId="2327c1b3-d457-4af8-a64d-885db21409e0" providerId="ADAL" clId="{3ACEC3F1-0CC9-44B6-B5CB-1152A891B84A}" dt="2025-01-08T21:57:49.712" v="2578" actId="1076"/>
          <ac:spMkLst>
            <pc:docMk/>
            <pc:sldMk cId="2748496784" sldId="270"/>
            <ac:spMk id="23" creationId="{CD8B9745-620E-BE2F-D8F5-BB8F765B5BF6}"/>
          </ac:spMkLst>
        </pc:spChg>
        <pc:spChg chg="add mod">
          <ac:chgData name="Misti Woldemikael" userId="2327c1b3-d457-4af8-a64d-885db21409e0" providerId="ADAL" clId="{3ACEC3F1-0CC9-44B6-B5CB-1152A891B84A}" dt="2025-01-08T21:59:34.760" v="2592" actId="14100"/>
          <ac:spMkLst>
            <pc:docMk/>
            <pc:sldMk cId="2748496784" sldId="270"/>
            <ac:spMk id="28" creationId="{911CA0C6-272B-95DD-1C94-8D75BDFD2E6B}"/>
          </ac:spMkLst>
        </pc:spChg>
        <pc:spChg chg="add mod">
          <ac:chgData name="Misti Woldemikael" userId="2327c1b3-d457-4af8-a64d-885db21409e0" providerId="ADAL" clId="{3ACEC3F1-0CC9-44B6-B5CB-1152A891B84A}" dt="2025-01-08T22:01:10.338" v="2605" actId="14100"/>
          <ac:spMkLst>
            <pc:docMk/>
            <pc:sldMk cId="2748496784" sldId="270"/>
            <ac:spMk id="37" creationId="{550917D5-A0FB-65A8-EDCE-942CCE774B5D}"/>
          </ac:spMkLst>
        </pc:spChg>
        <pc:spChg chg="add mod">
          <ac:chgData name="Misti Woldemikael" userId="2327c1b3-d457-4af8-a64d-885db21409e0" providerId="ADAL" clId="{3ACEC3F1-0CC9-44B6-B5CB-1152A891B84A}" dt="2025-01-08T22:11:58.970" v="2634" actId="14100"/>
          <ac:spMkLst>
            <pc:docMk/>
            <pc:sldMk cId="2748496784" sldId="270"/>
            <ac:spMk id="41" creationId="{F8A531A7-4A47-E02B-E9A2-BB4376BA9957}"/>
          </ac:spMkLst>
        </pc:spChg>
        <pc:picChg chg="add del mod">
          <ac:chgData name="Misti Woldemikael" userId="2327c1b3-d457-4af8-a64d-885db21409e0" providerId="ADAL" clId="{3ACEC3F1-0CC9-44B6-B5CB-1152A891B84A}" dt="2025-01-08T21:57:22.366" v="2577" actId="1076"/>
          <ac:picMkLst>
            <pc:docMk/>
            <pc:sldMk cId="2748496784" sldId="270"/>
            <ac:picMk id="5" creationId="{AB1E6D21-2219-F157-6068-D93783B91AE5}"/>
          </ac:picMkLst>
        </pc:picChg>
        <pc:picChg chg="add mod">
          <ac:chgData name="Misti Woldemikael" userId="2327c1b3-d457-4af8-a64d-885db21409e0" providerId="ADAL" clId="{3ACEC3F1-0CC9-44B6-B5CB-1152A891B84A}" dt="2025-01-08T21:56:44.127" v="2572" actId="14861"/>
          <ac:picMkLst>
            <pc:docMk/>
            <pc:sldMk cId="2748496784" sldId="270"/>
            <ac:picMk id="26" creationId="{6C7FDA4C-7437-62A5-91C8-82BB4D17407F}"/>
          </ac:picMkLst>
        </pc:picChg>
        <pc:cxnChg chg="add mod">
          <ac:chgData name="Misti Woldemikael" userId="2327c1b3-d457-4af8-a64d-885db21409e0" providerId="ADAL" clId="{3ACEC3F1-0CC9-44B6-B5CB-1152A891B84A}" dt="2025-01-08T21:58:04.058" v="2580" actId="1076"/>
          <ac:cxnSpMkLst>
            <pc:docMk/>
            <pc:sldMk cId="2748496784" sldId="270"/>
            <ac:cxnSpMk id="11" creationId="{8E15DE7C-EC06-8AEE-D7F9-32684C27B64F}"/>
          </ac:cxnSpMkLst>
        </pc:cxnChg>
        <pc:cxnChg chg="add mod">
          <ac:chgData name="Misti Woldemikael" userId="2327c1b3-d457-4af8-a64d-885db21409e0" providerId="ADAL" clId="{3ACEC3F1-0CC9-44B6-B5CB-1152A891B84A}" dt="2025-01-08T22:00:01.744" v="2596" actId="14100"/>
          <ac:cxnSpMkLst>
            <pc:docMk/>
            <pc:sldMk cId="2748496784" sldId="270"/>
            <ac:cxnSpMk id="15" creationId="{CD42F040-CE56-A1D7-A66D-8F0FD534352C}"/>
          </ac:cxnSpMkLst>
        </pc:cxnChg>
        <pc:cxnChg chg="add mod">
          <ac:chgData name="Misti Woldemikael" userId="2327c1b3-d457-4af8-a64d-885db21409e0" providerId="ADAL" clId="{3ACEC3F1-0CC9-44B6-B5CB-1152A891B84A}" dt="2025-01-08T22:01:17.050" v="2606" actId="14100"/>
          <ac:cxnSpMkLst>
            <pc:docMk/>
            <pc:sldMk cId="2748496784" sldId="270"/>
            <ac:cxnSpMk id="33" creationId="{D59638B1-21DC-01A0-CCE8-EFFE72FAE357}"/>
          </ac:cxnSpMkLst>
        </pc:cxnChg>
        <pc:cxnChg chg="add mod">
          <ac:chgData name="Misti Woldemikael" userId="2327c1b3-d457-4af8-a64d-885db21409e0" providerId="ADAL" clId="{3ACEC3F1-0CC9-44B6-B5CB-1152A891B84A}" dt="2025-01-08T22:01:22.352" v="2607" actId="14100"/>
          <ac:cxnSpMkLst>
            <pc:docMk/>
            <pc:sldMk cId="2748496784" sldId="270"/>
            <ac:cxnSpMk id="35" creationId="{E9FDB031-D137-FB7B-F2CE-AFF83218FD8B}"/>
          </ac:cxnSpMkLst>
        </pc:cxnChg>
      </pc:sldChg>
      <pc:sldChg chg="addSp delSp modSp add mod ord">
        <pc:chgData name="Misti Woldemikael" userId="2327c1b3-d457-4af8-a64d-885db21409e0" providerId="ADAL" clId="{3ACEC3F1-0CC9-44B6-B5CB-1152A891B84A}" dt="2025-01-19T22:52:22.284" v="7779"/>
        <pc:sldMkLst>
          <pc:docMk/>
          <pc:sldMk cId="1418578799" sldId="271"/>
        </pc:sldMkLst>
        <pc:spChg chg="mod">
          <ac:chgData name="Misti Woldemikael" userId="2327c1b3-d457-4af8-a64d-885db21409e0" providerId="ADAL" clId="{3ACEC3F1-0CC9-44B6-B5CB-1152A891B84A}" dt="2025-01-08T21:13:44.924" v="2416" actId="20577"/>
          <ac:spMkLst>
            <pc:docMk/>
            <pc:sldMk cId="1418578799" sldId="271"/>
            <ac:spMk id="2" creationId="{5B0404F2-7D4C-CBCC-0727-5908FCEFC7CE}"/>
          </ac:spMkLst>
        </pc:spChg>
        <pc:spChg chg="add mod">
          <ac:chgData name="Misti Woldemikael" userId="2327c1b3-d457-4af8-a64d-885db21409e0" providerId="ADAL" clId="{3ACEC3F1-0CC9-44B6-B5CB-1152A891B84A}" dt="2025-01-08T21:15:30.238" v="2422" actId="1076"/>
          <ac:spMkLst>
            <pc:docMk/>
            <pc:sldMk cId="1418578799" sldId="271"/>
            <ac:spMk id="5" creationId="{E3A43039-AC7B-AB1D-AB59-F39152AE1D49}"/>
          </ac:spMkLst>
        </pc:spChg>
        <pc:spChg chg="add mod">
          <ac:chgData name="Misti Woldemikael" userId="2327c1b3-d457-4af8-a64d-885db21409e0" providerId="ADAL" clId="{3ACEC3F1-0CC9-44B6-B5CB-1152A891B84A}" dt="2025-01-08T21:17:07.372" v="2440" actId="1076"/>
          <ac:spMkLst>
            <pc:docMk/>
            <pc:sldMk cId="1418578799" sldId="271"/>
            <ac:spMk id="7" creationId="{E8731369-597E-B191-65CA-46F7DB9F8360}"/>
          </ac:spMkLst>
        </pc:spChg>
        <pc:spChg chg="add mod">
          <ac:chgData name="Misti Woldemikael" userId="2327c1b3-d457-4af8-a64d-885db21409e0" providerId="ADAL" clId="{3ACEC3F1-0CC9-44B6-B5CB-1152A891B84A}" dt="2025-01-08T21:16:16.482" v="2429" actId="403"/>
          <ac:spMkLst>
            <pc:docMk/>
            <pc:sldMk cId="1418578799" sldId="271"/>
            <ac:spMk id="11" creationId="{1F485207-6AFB-2869-769B-753D784B531F}"/>
          </ac:spMkLst>
        </pc:spChg>
        <pc:picChg chg="add mod">
          <ac:chgData name="Misti Woldemikael" userId="2327c1b3-d457-4af8-a64d-885db21409e0" providerId="ADAL" clId="{3ACEC3F1-0CC9-44B6-B5CB-1152A891B84A}" dt="2025-01-08T21:17:15.302" v="2441" actId="1076"/>
          <ac:picMkLst>
            <pc:docMk/>
            <pc:sldMk cId="1418578799" sldId="271"/>
            <ac:picMk id="4" creationId="{172C11AF-1EED-A675-82E0-0B388A258246}"/>
          </ac:picMkLst>
        </pc:picChg>
        <pc:picChg chg="add mod">
          <ac:chgData name="Misti Woldemikael" userId="2327c1b3-d457-4af8-a64d-885db21409e0" providerId="ADAL" clId="{3ACEC3F1-0CC9-44B6-B5CB-1152A891B84A}" dt="2025-01-08T21:17:04.072" v="2439" actId="1076"/>
          <ac:picMkLst>
            <pc:docMk/>
            <pc:sldMk cId="1418578799" sldId="271"/>
            <ac:picMk id="6" creationId="{2BC93695-CA2D-9FEA-A419-A51494C3BC51}"/>
          </ac:picMkLst>
        </pc:picChg>
      </pc:sldChg>
      <pc:sldChg chg="addSp delSp modSp add mod">
        <pc:chgData name="Misti Woldemikael" userId="2327c1b3-d457-4af8-a64d-885db21409e0" providerId="ADAL" clId="{3ACEC3F1-0CC9-44B6-B5CB-1152A891B84A}" dt="2025-01-08T21:11:30.379" v="2410" actId="27636"/>
        <pc:sldMkLst>
          <pc:docMk/>
          <pc:sldMk cId="1539456422" sldId="272"/>
        </pc:sldMkLst>
        <pc:spChg chg="mod">
          <ac:chgData name="Misti Woldemikael" userId="2327c1b3-d457-4af8-a64d-885db21409e0" providerId="ADAL" clId="{3ACEC3F1-0CC9-44B6-B5CB-1152A891B84A}" dt="2025-01-08T21:10:53.828" v="2404" actId="26606"/>
          <ac:spMkLst>
            <pc:docMk/>
            <pc:sldMk cId="1539456422" sldId="272"/>
            <ac:spMk id="2" creationId="{3F5861EC-CB08-8193-A409-821406D4C816}"/>
          </ac:spMkLst>
        </pc:spChg>
        <pc:spChg chg="mod">
          <ac:chgData name="Misti Woldemikael" userId="2327c1b3-d457-4af8-a64d-885db21409e0" providerId="ADAL" clId="{3ACEC3F1-0CC9-44B6-B5CB-1152A891B84A}" dt="2025-01-08T21:11:30.379" v="2410" actId="27636"/>
          <ac:spMkLst>
            <pc:docMk/>
            <pc:sldMk cId="1539456422" sldId="272"/>
            <ac:spMk id="3" creationId="{CBA9AFE3-A890-9860-6BA8-8633EC65D531}"/>
          </ac:spMkLst>
        </pc:spChg>
        <pc:spChg chg="add">
          <ac:chgData name="Misti Woldemikael" userId="2327c1b3-d457-4af8-a64d-885db21409e0" providerId="ADAL" clId="{3ACEC3F1-0CC9-44B6-B5CB-1152A891B84A}" dt="2025-01-08T21:10:53.828" v="2404" actId="26606"/>
          <ac:spMkLst>
            <pc:docMk/>
            <pc:sldMk cId="1539456422" sldId="272"/>
            <ac:spMk id="27" creationId="{99F1FFA9-D672-408C-9220-ADEEC6ABDD09}"/>
          </ac:spMkLst>
        </pc:spChg>
        <pc:picChg chg="add mod">
          <ac:chgData name="Misti Woldemikael" userId="2327c1b3-d457-4af8-a64d-885db21409e0" providerId="ADAL" clId="{3ACEC3F1-0CC9-44B6-B5CB-1152A891B84A}" dt="2025-01-08T21:10:53.828" v="2404" actId="26606"/>
          <ac:picMkLst>
            <pc:docMk/>
            <pc:sldMk cId="1539456422" sldId="272"/>
            <ac:picMk id="4" creationId="{3796622F-B72C-3680-397F-F3BC697548FE}"/>
          </ac:picMkLst>
        </pc:picChg>
        <pc:picChg chg="add mod">
          <ac:chgData name="Misti Woldemikael" userId="2327c1b3-d457-4af8-a64d-885db21409e0" providerId="ADAL" clId="{3ACEC3F1-0CC9-44B6-B5CB-1152A891B84A}" dt="2025-01-08T21:10:53.828" v="2404" actId="26606"/>
          <ac:picMkLst>
            <pc:docMk/>
            <pc:sldMk cId="1539456422" sldId="272"/>
            <ac:picMk id="18" creationId="{B0FBC895-8891-AA35-F039-9DECA9B6EB3C}"/>
          </ac:picMkLst>
        </pc:picChg>
      </pc:sldChg>
      <pc:sldChg chg="addSp delSp modSp add mod ord">
        <pc:chgData name="Misti Woldemikael" userId="2327c1b3-d457-4af8-a64d-885db21409e0" providerId="ADAL" clId="{3ACEC3F1-0CC9-44B6-B5CB-1152A891B84A}" dt="2025-01-19T22:52:07.163" v="7777"/>
        <pc:sldMkLst>
          <pc:docMk/>
          <pc:sldMk cId="1224056554" sldId="273"/>
        </pc:sldMkLst>
        <pc:spChg chg="mod">
          <ac:chgData name="Misti Woldemikael" userId="2327c1b3-d457-4af8-a64d-885db21409e0" providerId="ADAL" clId="{3ACEC3F1-0CC9-44B6-B5CB-1152A891B84A}" dt="2025-01-17T17:58:06.711" v="7021" actId="20577"/>
          <ac:spMkLst>
            <pc:docMk/>
            <pc:sldMk cId="1224056554" sldId="273"/>
            <ac:spMk id="2" creationId="{D3AC5601-BDF4-8A5E-55C4-87E141DE5688}"/>
          </ac:spMkLst>
        </pc:spChg>
        <pc:spChg chg="add mod">
          <ac:chgData name="Misti Woldemikael" userId="2327c1b3-d457-4af8-a64d-885db21409e0" providerId="ADAL" clId="{3ACEC3F1-0CC9-44B6-B5CB-1152A891B84A}" dt="2025-01-17T18:00:50.637" v="7176" actId="313"/>
          <ac:spMkLst>
            <pc:docMk/>
            <pc:sldMk cId="1224056554" sldId="273"/>
            <ac:spMk id="6" creationId="{DE2723CC-2B79-C18F-7179-A9BEF4A852AB}"/>
          </ac:spMkLst>
        </pc:spChg>
        <pc:spChg chg="add mod">
          <ac:chgData name="Misti Woldemikael" userId="2327c1b3-d457-4af8-a64d-885db21409e0" providerId="ADAL" clId="{3ACEC3F1-0CC9-44B6-B5CB-1152A891B84A}" dt="2025-01-17T18:00:45.320" v="7175" actId="1076"/>
          <ac:spMkLst>
            <pc:docMk/>
            <pc:sldMk cId="1224056554" sldId="273"/>
            <ac:spMk id="7" creationId="{36803303-8FA5-DCA4-5AF2-8063B177952F}"/>
          </ac:spMkLst>
        </pc:spChg>
        <pc:picChg chg="add mod ord">
          <ac:chgData name="Misti Woldemikael" userId="2327c1b3-d457-4af8-a64d-885db21409e0" providerId="ADAL" clId="{3ACEC3F1-0CC9-44B6-B5CB-1152A891B84A}" dt="2025-01-17T17:58:44.458" v="7024" actId="14100"/>
          <ac:picMkLst>
            <pc:docMk/>
            <pc:sldMk cId="1224056554" sldId="273"/>
            <ac:picMk id="5" creationId="{AF9318DF-01D6-5D18-2E15-3332FC7DCEF6}"/>
          </ac:picMkLst>
        </pc:picChg>
      </pc:sldChg>
      <pc:sldChg chg="addSp modSp add mod">
        <pc:chgData name="Misti Woldemikael" userId="2327c1b3-d457-4af8-a64d-885db21409e0" providerId="ADAL" clId="{3ACEC3F1-0CC9-44B6-B5CB-1152A891B84A}" dt="2025-01-19T23:26:40.264" v="8158" actId="1076"/>
        <pc:sldMkLst>
          <pc:docMk/>
          <pc:sldMk cId="3268338347" sldId="274"/>
        </pc:sldMkLst>
        <pc:spChg chg="mod">
          <ac:chgData name="Misti Woldemikael" userId="2327c1b3-d457-4af8-a64d-885db21409e0" providerId="ADAL" clId="{3ACEC3F1-0CC9-44B6-B5CB-1152A891B84A}" dt="2025-01-19T23:03:35.021" v="7879" actId="20577"/>
          <ac:spMkLst>
            <pc:docMk/>
            <pc:sldMk cId="3268338347" sldId="274"/>
            <ac:spMk id="2" creationId="{8CC7FFFB-39E6-055D-6E0F-8FB2E90E39DE}"/>
          </ac:spMkLst>
        </pc:spChg>
        <pc:spChg chg="mod">
          <ac:chgData name="Misti Woldemikael" userId="2327c1b3-d457-4af8-a64d-885db21409e0" providerId="ADAL" clId="{3ACEC3F1-0CC9-44B6-B5CB-1152A891B84A}" dt="2025-01-19T23:18:24.593" v="8083" actId="14100"/>
          <ac:spMkLst>
            <pc:docMk/>
            <pc:sldMk cId="3268338347" sldId="274"/>
            <ac:spMk id="3" creationId="{B1036C81-6505-15B8-E842-27AA361CB8F3}"/>
          </ac:spMkLst>
        </pc:spChg>
        <pc:spChg chg="add mod">
          <ac:chgData name="Misti Woldemikael" userId="2327c1b3-d457-4af8-a64d-885db21409e0" providerId="ADAL" clId="{3ACEC3F1-0CC9-44B6-B5CB-1152A891B84A}" dt="2025-01-19T23:26:40.264" v="8158" actId="1076"/>
          <ac:spMkLst>
            <pc:docMk/>
            <pc:sldMk cId="3268338347" sldId="274"/>
            <ac:spMk id="4" creationId="{8485995C-BB63-75AA-E3CB-FE7DBEE87035}"/>
          </ac:spMkLst>
        </pc:spChg>
        <pc:spChg chg="add mod">
          <ac:chgData name="Misti Woldemikael" userId="2327c1b3-d457-4af8-a64d-885db21409e0" providerId="ADAL" clId="{3ACEC3F1-0CC9-44B6-B5CB-1152A891B84A}" dt="2025-01-19T23:24:30.344" v="8146" actId="14100"/>
          <ac:spMkLst>
            <pc:docMk/>
            <pc:sldMk cId="3268338347" sldId="274"/>
            <ac:spMk id="7" creationId="{090FF5C6-1A4A-C8F5-A296-FF90C1798B56}"/>
          </ac:spMkLst>
        </pc:spChg>
        <pc:spChg chg="add mod">
          <ac:chgData name="Misti Woldemikael" userId="2327c1b3-d457-4af8-a64d-885db21409e0" providerId="ADAL" clId="{3ACEC3F1-0CC9-44B6-B5CB-1152A891B84A}" dt="2025-01-19T23:25:53.710" v="8154" actId="403"/>
          <ac:spMkLst>
            <pc:docMk/>
            <pc:sldMk cId="3268338347" sldId="274"/>
            <ac:spMk id="9" creationId="{1A2EC0E3-6158-89CF-9515-44551A5FD5E3}"/>
          </ac:spMkLst>
        </pc:spChg>
        <pc:spChg chg="add mod">
          <ac:chgData name="Misti Woldemikael" userId="2327c1b3-d457-4af8-a64d-885db21409e0" providerId="ADAL" clId="{3ACEC3F1-0CC9-44B6-B5CB-1152A891B84A}" dt="2025-01-19T23:26:27.777" v="8157" actId="207"/>
          <ac:spMkLst>
            <pc:docMk/>
            <pc:sldMk cId="3268338347" sldId="274"/>
            <ac:spMk id="11" creationId="{FA8606D2-93A4-9595-FDB8-500DEBF53B6D}"/>
          </ac:spMkLst>
        </pc:spChg>
        <pc:picChg chg="add mod">
          <ac:chgData name="Misti Woldemikael" userId="2327c1b3-d457-4af8-a64d-885db21409e0" providerId="ADAL" clId="{3ACEC3F1-0CC9-44B6-B5CB-1152A891B84A}" dt="2025-01-19T23:21:40.858" v="8103" actId="1076"/>
          <ac:picMkLst>
            <pc:docMk/>
            <pc:sldMk cId="3268338347" sldId="274"/>
            <ac:picMk id="5" creationId="{EDA911B8-F3E6-9FF0-FDAB-616E1EC4E28E}"/>
          </ac:picMkLst>
        </pc:picChg>
        <pc:picChg chg="add mod">
          <ac:chgData name="Misti Woldemikael" userId="2327c1b3-d457-4af8-a64d-885db21409e0" providerId="ADAL" clId="{3ACEC3F1-0CC9-44B6-B5CB-1152A891B84A}" dt="2025-01-19T23:22:07.970" v="8105" actId="1076"/>
          <ac:picMkLst>
            <pc:docMk/>
            <pc:sldMk cId="3268338347" sldId="274"/>
            <ac:picMk id="6" creationId="{367C3555-0841-0F7B-433E-EB26326B52D0}"/>
          </ac:picMkLst>
        </pc:picChg>
      </pc:sldChg>
      <pc:sldChg chg="addSp modSp add mod ord">
        <pc:chgData name="Misti Woldemikael" userId="2327c1b3-d457-4af8-a64d-885db21409e0" providerId="ADAL" clId="{3ACEC3F1-0CC9-44B6-B5CB-1152A891B84A}" dt="2025-01-08T22:19:24.140" v="2725" actId="115"/>
        <pc:sldMkLst>
          <pc:docMk/>
          <pc:sldMk cId="1434262740" sldId="275"/>
        </pc:sldMkLst>
        <pc:spChg chg="mod">
          <ac:chgData name="Misti Woldemikael" userId="2327c1b3-d457-4af8-a64d-885db21409e0" providerId="ADAL" clId="{3ACEC3F1-0CC9-44B6-B5CB-1152A891B84A}" dt="2025-01-08T22:15:03.608" v="2664" actId="20577"/>
          <ac:spMkLst>
            <pc:docMk/>
            <pc:sldMk cId="1434262740" sldId="275"/>
            <ac:spMk id="2" creationId="{21870127-6058-B4C1-6197-CA0653513AF2}"/>
          </ac:spMkLst>
        </pc:spChg>
        <pc:spChg chg="mod">
          <ac:chgData name="Misti Woldemikael" userId="2327c1b3-d457-4af8-a64d-885db21409e0" providerId="ADAL" clId="{3ACEC3F1-0CC9-44B6-B5CB-1152A891B84A}" dt="2025-01-08T22:19:24.140" v="2725" actId="115"/>
          <ac:spMkLst>
            <pc:docMk/>
            <pc:sldMk cId="1434262740" sldId="275"/>
            <ac:spMk id="3" creationId="{C3A68524-5D44-A2AA-BE09-C2882F7BB01A}"/>
          </ac:spMkLst>
        </pc:spChg>
        <pc:spChg chg="add mod">
          <ac:chgData name="Misti Woldemikael" userId="2327c1b3-d457-4af8-a64d-885db21409e0" providerId="ADAL" clId="{3ACEC3F1-0CC9-44B6-B5CB-1152A891B84A}" dt="2025-01-08T22:16:05.321" v="2699" actId="20577"/>
          <ac:spMkLst>
            <pc:docMk/>
            <pc:sldMk cId="1434262740" sldId="275"/>
            <ac:spMk id="4" creationId="{A7DC6C7C-EB9C-4CC1-F543-769BD5602300}"/>
          </ac:spMkLst>
        </pc:spChg>
      </pc:sldChg>
      <pc:sldChg chg="addSp modSp add mod ord">
        <pc:chgData name="Misti Woldemikael" userId="2327c1b3-d457-4af8-a64d-885db21409e0" providerId="ADAL" clId="{3ACEC3F1-0CC9-44B6-B5CB-1152A891B84A}" dt="2025-01-19T22:33:42.011" v="7742" actId="1076"/>
        <pc:sldMkLst>
          <pc:docMk/>
          <pc:sldMk cId="2506951308" sldId="276"/>
        </pc:sldMkLst>
        <pc:spChg chg="mod">
          <ac:chgData name="Misti Woldemikael" userId="2327c1b3-d457-4af8-a64d-885db21409e0" providerId="ADAL" clId="{3ACEC3F1-0CC9-44B6-B5CB-1152A891B84A}" dt="2025-01-08T22:36:42.986" v="2904" actId="20577"/>
          <ac:spMkLst>
            <pc:docMk/>
            <pc:sldMk cId="2506951308" sldId="276"/>
            <ac:spMk id="2" creationId="{8EEFE552-2DE1-06B8-C542-21F6596A1D83}"/>
          </ac:spMkLst>
        </pc:spChg>
        <pc:spChg chg="mod">
          <ac:chgData name="Misti Woldemikael" userId="2327c1b3-d457-4af8-a64d-885db21409e0" providerId="ADAL" clId="{3ACEC3F1-0CC9-44B6-B5CB-1152A891B84A}" dt="2025-01-19T22:28:14.196" v="7689" actId="14100"/>
          <ac:spMkLst>
            <pc:docMk/>
            <pc:sldMk cId="2506951308" sldId="276"/>
            <ac:spMk id="3" creationId="{01ABDA44-BE42-71ED-B767-A8260ADDC720}"/>
          </ac:spMkLst>
        </pc:spChg>
        <pc:spChg chg="add mod">
          <ac:chgData name="Misti Woldemikael" userId="2327c1b3-d457-4af8-a64d-885db21409e0" providerId="ADAL" clId="{3ACEC3F1-0CC9-44B6-B5CB-1152A891B84A}" dt="2025-01-19T22:30:00.062" v="7719" actId="207"/>
          <ac:spMkLst>
            <pc:docMk/>
            <pc:sldMk cId="2506951308" sldId="276"/>
            <ac:spMk id="6" creationId="{7E524BD0-ACD4-18DB-2510-B3359B2CBA83}"/>
          </ac:spMkLst>
        </pc:spChg>
        <pc:spChg chg="add mod">
          <ac:chgData name="Misti Woldemikael" userId="2327c1b3-d457-4af8-a64d-885db21409e0" providerId="ADAL" clId="{3ACEC3F1-0CC9-44B6-B5CB-1152A891B84A}" dt="2025-01-19T22:31:49.610" v="7732" actId="14100"/>
          <ac:spMkLst>
            <pc:docMk/>
            <pc:sldMk cId="2506951308" sldId="276"/>
            <ac:spMk id="7" creationId="{6BE96497-D240-A345-CAAA-095434ED3090}"/>
          </ac:spMkLst>
        </pc:spChg>
        <pc:spChg chg="add mod">
          <ac:chgData name="Misti Woldemikael" userId="2327c1b3-d457-4af8-a64d-885db21409e0" providerId="ADAL" clId="{3ACEC3F1-0CC9-44B6-B5CB-1152A891B84A}" dt="2025-01-19T22:32:49.093" v="7734" actId="207"/>
          <ac:spMkLst>
            <pc:docMk/>
            <pc:sldMk cId="2506951308" sldId="276"/>
            <ac:spMk id="9" creationId="{A9AB367D-2917-3CC7-F1FF-43A5A0CFFA43}"/>
          </ac:spMkLst>
        </pc:spChg>
        <pc:spChg chg="add mod">
          <ac:chgData name="Misti Woldemikael" userId="2327c1b3-d457-4af8-a64d-885db21409e0" providerId="ADAL" clId="{3ACEC3F1-0CC9-44B6-B5CB-1152A891B84A}" dt="2025-01-19T22:33:27.195" v="7740" actId="1076"/>
          <ac:spMkLst>
            <pc:docMk/>
            <pc:sldMk cId="2506951308" sldId="276"/>
            <ac:spMk id="11" creationId="{14C60908-FCE5-C651-F5E7-AE84568C00E2}"/>
          </ac:spMkLst>
        </pc:spChg>
        <pc:spChg chg="add mod">
          <ac:chgData name="Misti Woldemikael" userId="2327c1b3-d457-4af8-a64d-885db21409e0" providerId="ADAL" clId="{3ACEC3F1-0CC9-44B6-B5CB-1152A891B84A}" dt="2025-01-19T22:33:42.011" v="7742" actId="1076"/>
          <ac:spMkLst>
            <pc:docMk/>
            <pc:sldMk cId="2506951308" sldId="276"/>
            <ac:spMk id="13" creationId="{342922CC-E3B3-FEB0-9173-58F7AC8FC38E}"/>
          </ac:spMkLst>
        </pc:spChg>
        <pc:picChg chg="add mod">
          <ac:chgData name="Misti Woldemikael" userId="2327c1b3-d457-4af8-a64d-885db21409e0" providerId="ADAL" clId="{3ACEC3F1-0CC9-44B6-B5CB-1152A891B84A}" dt="2025-01-19T22:29:18.166" v="7694" actId="14100"/>
          <ac:picMkLst>
            <pc:docMk/>
            <pc:sldMk cId="2506951308" sldId="276"/>
            <ac:picMk id="4" creationId="{D3CB4F98-FFCD-8FFA-5B32-519907557ABA}"/>
          </ac:picMkLst>
        </pc:picChg>
        <pc:picChg chg="add mod">
          <ac:chgData name="Misti Woldemikael" userId="2327c1b3-d457-4af8-a64d-885db21409e0" providerId="ADAL" clId="{3ACEC3F1-0CC9-44B6-B5CB-1152A891B84A}" dt="2025-01-19T22:29:27.541" v="7695" actId="1076"/>
          <ac:picMkLst>
            <pc:docMk/>
            <pc:sldMk cId="2506951308" sldId="276"/>
            <ac:picMk id="5" creationId="{56B29DF7-B0E2-FEF8-9F00-B8B451BD0E28}"/>
          </ac:picMkLst>
        </pc:picChg>
      </pc:sldChg>
      <pc:sldChg chg="modSp add del mod">
        <pc:chgData name="Misti Woldemikael" userId="2327c1b3-d457-4af8-a64d-885db21409e0" providerId="ADAL" clId="{3ACEC3F1-0CC9-44B6-B5CB-1152A891B84A}" dt="2025-01-17T18:19:26.898" v="7334" actId="2696"/>
        <pc:sldMkLst>
          <pc:docMk/>
          <pc:sldMk cId="3099816657" sldId="277"/>
        </pc:sldMkLst>
      </pc:sldChg>
      <pc:sldChg chg="modSp add del mod">
        <pc:chgData name="Misti Woldemikael" userId="2327c1b3-d457-4af8-a64d-885db21409e0" providerId="ADAL" clId="{3ACEC3F1-0CC9-44B6-B5CB-1152A891B84A}" dt="2025-01-17T18:21:56.755" v="7336" actId="2696"/>
        <pc:sldMkLst>
          <pc:docMk/>
          <pc:sldMk cId="1972990506" sldId="278"/>
        </pc:sldMkLst>
      </pc:sldChg>
      <pc:sldChg chg="addSp modSp add mod ord">
        <pc:chgData name="Misti Woldemikael" userId="2327c1b3-d457-4af8-a64d-885db21409e0" providerId="ADAL" clId="{3ACEC3F1-0CC9-44B6-B5CB-1152A891B84A}" dt="2025-01-19T23:16:53.015" v="8057" actId="14100"/>
        <pc:sldMkLst>
          <pc:docMk/>
          <pc:sldMk cId="573211331" sldId="279"/>
        </pc:sldMkLst>
        <pc:spChg chg="mod">
          <ac:chgData name="Misti Woldemikael" userId="2327c1b3-d457-4af8-a64d-885db21409e0" providerId="ADAL" clId="{3ACEC3F1-0CC9-44B6-B5CB-1152A891B84A}" dt="2025-01-19T23:03:25.849" v="7859" actId="20577"/>
          <ac:spMkLst>
            <pc:docMk/>
            <pc:sldMk cId="573211331" sldId="279"/>
            <ac:spMk id="2" creationId="{08AA7B05-BBCA-A05A-E197-77BF491D29BD}"/>
          </ac:spMkLst>
        </pc:spChg>
        <pc:spChg chg="mod">
          <ac:chgData name="Misti Woldemikael" userId="2327c1b3-d457-4af8-a64d-885db21409e0" providerId="ADAL" clId="{3ACEC3F1-0CC9-44B6-B5CB-1152A891B84A}" dt="2025-01-19T23:07:40.654" v="7932" actId="14100"/>
          <ac:spMkLst>
            <pc:docMk/>
            <pc:sldMk cId="573211331" sldId="279"/>
            <ac:spMk id="3" creationId="{4D4DB0FC-676B-3E97-7967-C4626AB30C1B}"/>
          </ac:spMkLst>
        </pc:spChg>
        <pc:spChg chg="add mod">
          <ac:chgData name="Misti Woldemikael" userId="2327c1b3-d457-4af8-a64d-885db21409e0" providerId="ADAL" clId="{3ACEC3F1-0CC9-44B6-B5CB-1152A891B84A}" dt="2025-01-19T23:07:26.048" v="7929" actId="207"/>
          <ac:spMkLst>
            <pc:docMk/>
            <pc:sldMk cId="573211331" sldId="279"/>
            <ac:spMk id="6" creationId="{61C07F91-781D-4E62-1002-08C3E6B72257}"/>
          </ac:spMkLst>
        </pc:spChg>
        <pc:spChg chg="add mod">
          <ac:chgData name="Misti Woldemikael" userId="2327c1b3-d457-4af8-a64d-885db21409e0" providerId="ADAL" clId="{3ACEC3F1-0CC9-44B6-B5CB-1152A891B84A}" dt="2025-01-19T23:11:28.831" v="7988" actId="1076"/>
          <ac:spMkLst>
            <pc:docMk/>
            <pc:sldMk cId="573211331" sldId="279"/>
            <ac:spMk id="7" creationId="{B5F80DD8-0105-914E-1140-A84E9C16901C}"/>
          </ac:spMkLst>
        </pc:spChg>
        <pc:spChg chg="add mod">
          <ac:chgData name="Misti Woldemikael" userId="2327c1b3-d457-4af8-a64d-885db21409e0" providerId="ADAL" clId="{3ACEC3F1-0CC9-44B6-B5CB-1152A891B84A}" dt="2025-01-19T23:14:42.836" v="8049" actId="14100"/>
          <ac:spMkLst>
            <pc:docMk/>
            <pc:sldMk cId="573211331" sldId="279"/>
            <ac:spMk id="9" creationId="{19CD6C8D-FB14-70C7-94D1-DCCC9AB57C9D}"/>
          </ac:spMkLst>
        </pc:spChg>
        <pc:spChg chg="add mod">
          <ac:chgData name="Misti Woldemikael" userId="2327c1b3-d457-4af8-a64d-885db21409e0" providerId="ADAL" clId="{3ACEC3F1-0CC9-44B6-B5CB-1152A891B84A}" dt="2025-01-19T23:16:20.826" v="8054" actId="14100"/>
          <ac:spMkLst>
            <pc:docMk/>
            <pc:sldMk cId="573211331" sldId="279"/>
            <ac:spMk id="11" creationId="{B89D8675-262D-ED9E-6145-A1E8C4CFFD06}"/>
          </ac:spMkLst>
        </pc:spChg>
        <pc:spChg chg="add mod">
          <ac:chgData name="Misti Woldemikael" userId="2327c1b3-d457-4af8-a64d-885db21409e0" providerId="ADAL" clId="{3ACEC3F1-0CC9-44B6-B5CB-1152A891B84A}" dt="2025-01-19T23:16:53.015" v="8057" actId="14100"/>
          <ac:spMkLst>
            <pc:docMk/>
            <pc:sldMk cId="573211331" sldId="279"/>
            <ac:spMk id="13" creationId="{91021652-6C65-5942-764F-9A91EA4D6F7F}"/>
          </ac:spMkLst>
        </pc:spChg>
        <pc:picChg chg="add mod">
          <ac:chgData name="Misti Woldemikael" userId="2327c1b3-d457-4af8-a64d-885db21409e0" providerId="ADAL" clId="{3ACEC3F1-0CC9-44B6-B5CB-1152A891B84A}" dt="2025-01-19T23:07:48.765" v="7933" actId="1076"/>
          <ac:picMkLst>
            <pc:docMk/>
            <pc:sldMk cId="573211331" sldId="279"/>
            <ac:picMk id="4" creationId="{0920B8F7-E5AB-D4BC-8D4C-0A81B7F4ECD1}"/>
          </ac:picMkLst>
        </pc:picChg>
        <pc:picChg chg="add mod">
          <ac:chgData name="Misti Woldemikael" userId="2327c1b3-d457-4af8-a64d-885db21409e0" providerId="ADAL" clId="{3ACEC3F1-0CC9-44B6-B5CB-1152A891B84A}" dt="2025-01-19T23:07:32.176" v="7930" actId="1076"/>
          <ac:picMkLst>
            <pc:docMk/>
            <pc:sldMk cId="573211331" sldId="279"/>
            <ac:picMk id="5" creationId="{1A234DB3-1E64-BDE4-1AD2-034F27816890}"/>
          </ac:picMkLst>
        </pc:picChg>
      </pc:sldChg>
      <pc:sldChg chg="modSp add del mod">
        <pc:chgData name="Misti Woldemikael" userId="2327c1b3-d457-4af8-a64d-885db21409e0" providerId="ADAL" clId="{3ACEC3F1-0CC9-44B6-B5CB-1152A891B84A}" dt="2025-01-17T18:21:46.239" v="7335" actId="2696"/>
        <pc:sldMkLst>
          <pc:docMk/>
          <pc:sldMk cId="1904230796" sldId="280"/>
        </pc:sldMkLst>
      </pc:sldChg>
      <pc:sldChg chg="addSp modSp add mod">
        <pc:chgData name="Misti Woldemikael" userId="2327c1b3-d457-4af8-a64d-885db21409e0" providerId="ADAL" clId="{3ACEC3F1-0CC9-44B6-B5CB-1152A891B84A}" dt="2025-01-19T23:51:31.983" v="8339" actId="403"/>
        <pc:sldMkLst>
          <pc:docMk/>
          <pc:sldMk cId="4082782304" sldId="281"/>
        </pc:sldMkLst>
        <pc:spChg chg="mod">
          <ac:chgData name="Misti Woldemikael" userId="2327c1b3-d457-4af8-a64d-885db21409e0" providerId="ADAL" clId="{3ACEC3F1-0CC9-44B6-B5CB-1152A891B84A}" dt="2025-01-08T22:38:05.144" v="2964" actId="20577"/>
          <ac:spMkLst>
            <pc:docMk/>
            <pc:sldMk cId="4082782304" sldId="281"/>
            <ac:spMk id="2" creationId="{FDFAB762-283B-A963-BDD4-1306E6F5BF35}"/>
          </ac:spMkLst>
        </pc:spChg>
        <pc:spChg chg="mod">
          <ac:chgData name="Misti Woldemikael" userId="2327c1b3-d457-4af8-a64d-885db21409e0" providerId="ADAL" clId="{3ACEC3F1-0CC9-44B6-B5CB-1152A891B84A}" dt="2025-01-19T23:44:51.906" v="8212" actId="1076"/>
          <ac:spMkLst>
            <pc:docMk/>
            <pc:sldMk cId="4082782304" sldId="281"/>
            <ac:spMk id="3" creationId="{B7255831-6BA3-3E22-727B-5238CE523702}"/>
          </ac:spMkLst>
        </pc:spChg>
        <pc:spChg chg="add mod">
          <ac:chgData name="Misti Woldemikael" userId="2327c1b3-d457-4af8-a64d-885db21409e0" providerId="ADAL" clId="{3ACEC3F1-0CC9-44B6-B5CB-1152A891B84A}" dt="2025-01-19T23:46:14.534" v="8229" actId="207"/>
          <ac:spMkLst>
            <pc:docMk/>
            <pc:sldMk cId="4082782304" sldId="281"/>
            <ac:spMk id="6" creationId="{AB76135D-D339-4A18-46F3-30950EE92E90}"/>
          </ac:spMkLst>
        </pc:spChg>
        <pc:spChg chg="add mod">
          <ac:chgData name="Misti Woldemikael" userId="2327c1b3-d457-4af8-a64d-885db21409e0" providerId="ADAL" clId="{3ACEC3F1-0CC9-44B6-B5CB-1152A891B84A}" dt="2025-01-19T23:46:49.088" v="8232" actId="14100"/>
          <ac:spMkLst>
            <pc:docMk/>
            <pc:sldMk cId="4082782304" sldId="281"/>
            <ac:spMk id="7" creationId="{F2B5BD6E-944D-E3BB-FE74-11BA5B0C534C}"/>
          </ac:spMkLst>
        </pc:spChg>
        <pc:spChg chg="add mod">
          <ac:chgData name="Misti Woldemikael" userId="2327c1b3-d457-4af8-a64d-885db21409e0" providerId="ADAL" clId="{3ACEC3F1-0CC9-44B6-B5CB-1152A891B84A}" dt="2025-01-19T23:48:37.773" v="8249" actId="14100"/>
          <ac:spMkLst>
            <pc:docMk/>
            <pc:sldMk cId="4082782304" sldId="281"/>
            <ac:spMk id="9" creationId="{7D6E66CB-A8B7-0A8E-9C16-6B320E9A9732}"/>
          </ac:spMkLst>
        </pc:spChg>
        <pc:spChg chg="add mod">
          <ac:chgData name="Misti Woldemikael" userId="2327c1b3-d457-4af8-a64d-885db21409e0" providerId="ADAL" clId="{3ACEC3F1-0CC9-44B6-B5CB-1152A891B84A}" dt="2025-01-19T23:48:07.811" v="8243" actId="1076"/>
          <ac:spMkLst>
            <pc:docMk/>
            <pc:sldMk cId="4082782304" sldId="281"/>
            <ac:spMk id="11" creationId="{FB5937D4-A641-1FED-48A7-39DF3EB18500}"/>
          </ac:spMkLst>
        </pc:spChg>
        <pc:spChg chg="add mod">
          <ac:chgData name="Misti Woldemikael" userId="2327c1b3-d457-4af8-a64d-885db21409e0" providerId="ADAL" clId="{3ACEC3F1-0CC9-44B6-B5CB-1152A891B84A}" dt="2025-01-19T23:48:19.420" v="8245" actId="1076"/>
          <ac:spMkLst>
            <pc:docMk/>
            <pc:sldMk cId="4082782304" sldId="281"/>
            <ac:spMk id="13" creationId="{9715FD3E-70EC-227E-41B1-4B8F73ED986B}"/>
          </ac:spMkLst>
        </pc:spChg>
        <pc:spChg chg="add mod">
          <ac:chgData name="Misti Woldemikael" userId="2327c1b3-d457-4af8-a64d-885db21409e0" providerId="ADAL" clId="{3ACEC3F1-0CC9-44B6-B5CB-1152A891B84A}" dt="2025-01-19T23:48:33.009" v="8248" actId="14100"/>
          <ac:spMkLst>
            <pc:docMk/>
            <pc:sldMk cId="4082782304" sldId="281"/>
            <ac:spMk id="15" creationId="{D034E17A-9716-66EF-3E59-EA4911AB337C}"/>
          </ac:spMkLst>
        </pc:spChg>
        <pc:spChg chg="add mod">
          <ac:chgData name="Misti Woldemikael" userId="2327c1b3-d457-4af8-a64d-885db21409e0" providerId="ADAL" clId="{3ACEC3F1-0CC9-44B6-B5CB-1152A891B84A}" dt="2025-01-19T23:51:31.983" v="8339" actId="403"/>
          <ac:spMkLst>
            <pc:docMk/>
            <pc:sldMk cId="4082782304" sldId="281"/>
            <ac:spMk id="17" creationId="{EA11BB1A-5E29-6793-CAEC-342C87621435}"/>
          </ac:spMkLst>
        </pc:spChg>
        <pc:picChg chg="add mod">
          <ac:chgData name="Misti Woldemikael" userId="2327c1b3-d457-4af8-a64d-885db21409e0" providerId="ADAL" clId="{3ACEC3F1-0CC9-44B6-B5CB-1152A891B84A}" dt="2025-01-19T23:44:54.682" v="8213" actId="1076"/>
          <ac:picMkLst>
            <pc:docMk/>
            <pc:sldMk cId="4082782304" sldId="281"/>
            <ac:picMk id="4" creationId="{D6A58C7B-6AE3-0DB2-1E32-CE6B1D2EE411}"/>
          </ac:picMkLst>
        </pc:picChg>
        <pc:picChg chg="add mod">
          <ac:chgData name="Misti Woldemikael" userId="2327c1b3-d457-4af8-a64d-885db21409e0" providerId="ADAL" clId="{3ACEC3F1-0CC9-44B6-B5CB-1152A891B84A}" dt="2025-01-19T23:45:39.654" v="8215" actId="1076"/>
          <ac:picMkLst>
            <pc:docMk/>
            <pc:sldMk cId="4082782304" sldId="281"/>
            <ac:picMk id="5" creationId="{88C3E379-D47D-D516-1706-F81505385C61}"/>
          </ac:picMkLst>
        </pc:picChg>
      </pc:sldChg>
      <pc:sldChg chg="new del">
        <pc:chgData name="Misti Woldemikael" userId="2327c1b3-d457-4af8-a64d-885db21409e0" providerId="ADAL" clId="{3ACEC3F1-0CC9-44B6-B5CB-1152A891B84A}" dt="2025-01-20T00:30:10.382" v="8418" actId="2696"/>
        <pc:sldMkLst>
          <pc:docMk/>
          <pc:sldMk cId="476759553" sldId="282"/>
        </pc:sldMkLst>
      </pc:sldChg>
      <pc:sldChg chg="addSp modSp add mod">
        <pc:chgData name="Misti Woldemikael" userId="2327c1b3-d457-4af8-a64d-885db21409e0" providerId="ADAL" clId="{3ACEC3F1-0CC9-44B6-B5CB-1152A891B84A}" dt="2025-01-17T16:40:45.538" v="4317" actId="113"/>
        <pc:sldMkLst>
          <pc:docMk/>
          <pc:sldMk cId="3497335818" sldId="283"/>
        </pc:sldMkLst>
        <pc:spChg chg="mod">
          <ac:chgData name="Misti Woldemikael" userId="2327c1b3-d457-4af8-a64d-885db21409e0" providerId="ADAL" clId="{3ACEC3F1-0CC9-44B6-B5CB-1152A891B84A}" dt="2025-01-17T16:19:58.766" v="3386" actId="1076"/>
          <ac:spMkLst>
            <pc:docMk/>
            <pc:sldMk cId="3497335818" sldId="283"/>
            <ac:spMk id="3" creationId="{D35793AA-5B67-3D17-5F3E-F0AC53DF17EE}"/>
          </ac:spMkLst>
        </pc:spChg>
        <pc:spChg chg="add mod">
          <ac:chgData name="Misti Woldemikael" userId="2327c1b3-d457-4af8-a64d-885db21409e0" providerId="ADAL" clId="{3ACEC3F1-0CC9-44B6-B5CB-1152A891B84A}" dt="2025-01-17T16:20:48.096" v="3392" actId="1076"/>
          <ac:spMkLst>
            <pc:docMk/>
            <pc:sldMk cId="3497335818" sldId="283"/>
            <ac:spMk id="6" creationId="{E5DDD3A2-92CC-A8B2-ADEF-5723F49734B1}"/>
          </ac:spMkLst>
        </pc:spChg>
        <pc:spChg chg="add mod">
          <ac:chgData name="Misti Woldemikael" userId="2327c1b3-d457-4af8-a64d-885db21409e0" providerId="ADAL" clId="{3ACEC3F1-0CC9-44B6-B5CB-1152A891B84A}" dt="2025-01-17T16:40:45.538" v="4317" actId="113"/>
          <ac:spMkLst>
            <pc:docMk/>
            <pc:sldMk cId="3497335818" sldId="283"/>
            <ac:spMk id="7" creationId="{E57FB98D-07BB-0781-2D4B-2F69F93D644B}"/>
          </ac:spMkLst>
        </pc:spChg>
        <pc:picChg chg="add mod">
          <ac:chgData name="Misti Woldemikael" userId="2327c1b3-d457-4af8-a64d-885db21409e0" providerId="ADAL" clId="{3ACEC3F1-0CC9-44B6-B5CB-1152A891B84A}" dt="2025-01-17T16:23:25.733" v="3520" actId="1076"/>
          <ac:picMkLst>
            <pc:docMk/>
            <pc:sldMk cId="3497335818" sldId="283"/>
            <ac:picMk id="4" creationId="{64C60FE6-CAC3-C98B-8F19-F91EAC36217A}"/>
          </ac:picMkLst>
        </pc:picChg>
        <pc:picChg chg="add mod">
          <ac:chgData name="Misti Woldemikael" userId="2327c1b3-d457-4af8-a64d-885db21409e0" providerId="ADAL" clId="{3ACEC3F1-0CC9-44B6-B5CB-1152A891B84A}" dt="2025-01-17T16:20:06.251" v="3388" actId="1076"/>
          <ac:picMkLst>
            <pc:docMk/>
            <pc:sldMk cId="3497335818" sldId="283"/>
            <ac:picMk id="5" creationId="{61BB3CA4-4F7E-52C4-53B0-56F70092E40B}"/>
          </ac:picMkLst>
        </pc:picChg>
        <pc:picChg chg="add mod">
          <ac:chgData name="Misti Woldemikael" userId="2327c1b3-d457-4af8-a64d-885db21409e0" providerId="ADAL" clId="{3ACEC3F1-0CC9-44B6-B5CB-1152A891B84A}" dt="2025-01-17T16:23:30.596" v="3521" actId="14100"/>
          <ac:picMkLst>
            <pc:docMk/>
            <pc:sldMk cId="3497335818" sldId="283"/>
            <ac:picMk id="11" creationId="{491F10BC-DFCD-5C6B-D475-C7FB9BC8B1B7}"/>
          </ac:picMkLst>
        </pc:picChg>
        <pc:picChg chg="add mod">
          <ac:chgData name="Misti Woldemikael" userId="2327c1b3-d457-4af8-a64d-885db21409e0" providerId="ADAL" clId="{3ACEC3F1-0CC9-44B6-B5CB-1152A891B84A}" dt="2025-01-17T16:23:39.133" v="3523" actId="14100"/>
          <ac:picMkLst>
            <pc:docMk/>
            <pc:sldMk cId="3497335818" sldId="283"/>
            <ac:picMk id="13" creationId="{303EB33E-84E7-6CBA-E851-AB5C733E2BA5}"/>
          </ac:picMkLst>
        </pc:picChg>
        <pc:picChg chg="add mod">
          <ac:chgData name="Misti Woldemikael" userId="2327c1b3-d457-4af8-a64d-885db21409e0" providerId="ADAL" clId="{3ACEC3F1-0CC9-44B6-B5CB-1152A891B84A}" dt="2025-01-17T16:23:49.516" v="3525" actId="1076"/>
          <ac:picMkLst>
            <pc:docMk/>
            <pc:sldMk cId="3497335818" sldId="283"/>
            <ac:picMk id="17" creationId="{F73E9A9B-FAF4-F42B-9A57-4620A91DC1D1}"/>
          </ac:picMkLst>
        </pc:picChg>
        <pc:picChg chg="add mod">
          <ac:chgData name="Misti Woldemikael" userId="2327c1b3-d457-4af8-a64d-885db21409e0" providerId="ADAL" clId="{3ACEC3F1-0CC9-44B6-B5CB-1152A891B84A}" dt="2025-01-17T16:32:34.756" v="4006" actId="1076"/>
          <ac:picMkLst>
            <pc:docMk/>
            <pc:sldMk cId="3497335818" sldId="283"/>
            <ac:picMk id="19" creationId="{F1E2C624-6C61-A037-F242-B3CFC36EAEA1}"/>
          </ac:picMkLst>
        </pc:picChg>
        <pc:picChg chg="add mod">
          <ac:chgData name="Misti Woldemikael" userId="2327c1b3-d457-4af8-a64d-885db21409e0" providerId="ADAL" clId="{3ACEC3F1-0CC9-44B6-B5CB-1152A891B84A}" dt="2025-01-17T16:32:47.885" v="4008" actId="1076"/>
          <ac:picMkLst>
            <pc:docMk/>
            <pc:sldMk cId="3497335818" sldId="283"/>
            <ac:picMk id="21" creationId="{1B25AF1C-C917-6768-7A72-A6DA8C1EB38D}"/>
          </ac:picMkLst>
        </pc:picChg>
      </pc:sldChg>
      <pc:sldChg chg="addSp delSp modSp add mod ord">
        <pc:chgData name="Misti Woldemikael" userId="2327c1b3-d457-4af8-a64d-885db21409e0" providerId="ADAL" clId="{3ACEC3F1-0CC9-44B6-B5CB-1152A891B84A}" dt="2025-01-19T22:36:23.849" v="7751"/>
        <pc:sldMkLst>
          <pc:docMk/>
          <pc:sldMk cId="1747321252" sldId="284"/>
        </pc:sldMkLst>
        <pc:spChg chg="mod">
          <ac:chgData name="Misti Woldemikael" userId="2327c1b3-d457-4af8-a64d-885db21409e0" providerId="ADAL" clId="{3ACEC3F1-0CC9-44B6-B5CB-1152A891B84A}" dt="2025-01-17T16:37:53.285" v="4066" actId="122"/>
          <ac:spMkLst>
            <pc:docMk/>
            <pc:sldMk cId="1747321252" sldId="284"/>
            <ac:spMk id="2" creationId="{9FC7B54D-82C4-ACD4-D548-484F2EF7A407}"/>
          </ac:spMkLst>
        </pc:spChg>
        <pc:spChg chg="mod ord">
          <ac:chgData name="Misti Woldemikael" userId="2327c1b3-d457-4af8-a64d-885db21409e0" providerId="ADAL" clId="{3ACEC3F1-0CC9-44B6-B5CB-1152A891B84A}" dt="2025-01-17T16:41:30.336" v="4323" actId="14100"/>
          <ac:spMkLst>
            <pc:docMk/>
            <pc:sldMk cId="1747321252" sldId="284"/>
            <ac:spMk id="3" creationId="{2F15119D-8CCC-3980-929B-E0B6ECFCBF75}"/>
          </ac:spMkLst>
        </pc:spChg>
        <pc:spChg chg="add del">
          <ac:chgData name="Misti Woldemikael" userId="2327c1b3-d457-4af8-a64d-885db21409e0" providerId="ADAL" clId="{3ACEC3F1-0CC9-44B6-B5CB-1152A891B84A}" dt="2025-01-17T16:37:20.448" v="4059" actId="26606"/>
          <ac:spMkLst>
            <pc:docMk/>
            <pc:sldMk cId="1747321252" sldId="284"/>
            <ac:spMk id="8" creationId="{CC91C246-472B-E3F8-99B1-4999F1274540}"/>
          </ac:spMkLst>
        </pc:spChg>
        <pc:spChg chg="add del">
          <ac:chgData name="Misti Woldemikael" userId="2327c1b3-d457-4af8-a64d-885db21409e0" providerId="ADAL" clId="{3ACEC3F1-0CC9-44B6-B5CB-1152A891B84A}" dt="2025-01-17T16:37:20.448" v="4059" actId="26606"/>
          <ac:spMkLst>
            <pc:docMk/>
            <pc:sldMk cId="1747321252" sldId="284"/>
            <ac:spMk id="10" creationId="{F2C36C45-AB84-FBBA-C77B-C3A5D8035786}"/>
          </ac:spMkLst>
        </pc:spChg>
        <pc:spChg chg="add mod">
          <ac:chgData name="Misti Woldemikael" userId="2327c1b3-d457-4af8-a64d-885db21409e0" providerId="ADAL" clId="{3ACEC3F1-0CC9-44B6-B5CB-1152A891B84A}" dt="2025-01-17T16:43:06.748" v="4333" actId="1076"/>
          <ac:spMkLst>
            <pc:docMk/>
            <pc:sldMk cId="1747321252" sldId="284"/>
            <ac:spMk id="11" creationId="{616C9EC4-8A01-6592-18FF-3315F93772F0}"/>
          </ac:spMkLst>
        </pc:spChg>
        <pc:spChg chg="add del">
          <ac:chgData name="Misti Woldemikael" userId="2327c1b3-d457-4af8-a64d-885db21409e0" providerId="ADAL" clId="{3ACEC3F1-0CC9-44B6-B5CB-1152A891B84A}" dt="2025-01-17T16:37:20.448" v="4059" actId="26606"/>
          <ac:spMkLst>
            <pc:docMk/>
            <pc:sldMk cId="1747321252" sldId="284"/>
            <ac:spMk id="12" creationId="{91F3E9D4-0BF7-8A8F-FB33-FEA999C382F8}"/>
          </ac:spMkLst>
        </pc:spChg>
        <pc:spChg chg="add mod">
          <ac:chgData name="Misti Woldemikael" userId="2327c1b3-d457-4af8-a64d-885db21409e0" providerId="ADAL" clId="{3ACEC3F1-0CC9-44B6-B5CB-1152A891B84A}" dt="2025-01-17T17:19:31.929" v="5167" actId="2711"/>
          <ac:spMkLst>
            <pc:docMk/>
            <pc:sldMk cId="1747321252" sldId="284"/>
            <ac:spMk id="13" creationId="{445031BC-C4E8-509B-A192-D6300760E24F}"/>
          </ac:spMkLst>
        </pc:spChg>
        <pc:spChg chg="add del">
          <ac:chgData name="Misti Woldemikael" userId="2327c1b3-d457-4af8-a64d-885db21409e0" providerId="ADAL" clId="{3ACEC3F1-0CC9-44B6-B5CB-1152A891B84A}" dt="2025-01-17T16:37:20.448" v="4059" actId="26606"/>
          <ac:spMkLst>
            <pc:docMk/>
            <pc:sldMk cId="1747321252" sldId="284"/>
            <ac:spMk id="14" creationId="{864C469F-2E66-E580-4BE6-5A4392BAA8BF}"/>
          </ac:spMkLst>
        </pc:spChg>
        <pc:spChg chg="add del">
          <ac:chgData name="Misti Woldemikael" userId="2327c1b3-d457-4af8-a64d-885db21409e0" providerId="ADAL" clId="{3ACEC3F1-0CC9-44B6-B5CB-1152A891B84A}" dt="2025-01-17T16:37:20.448" v="4059" actId="26606"/>
          <ac:spMkLst>
            <pc:docMk/>
            <pc:sldMk cId="1747321252" sldId="284"/>
            <ac:spMk id="16" creationId="{80E3153D-224A-8625-59BA-D5C7B170F567}"/>
          </ac:spMkLst>
        </pc:spChg>
        <pc:picChg chg="add mod">
          <ac:chgData name="Misti Woldemikael" userId="2327c1b3-d457-4af8-a64d-885db21409e0" providerId="ADAL" clId="{3ACEC3F1-0CC9-44B6-B5CB-1152A891B84A}" dt="2025-01-17T16:37:39.247" v="4063" actId="14100"/>
          <ac:picMkLst>
            <pc:docMk/>
            <pc:sldMk cId="1747321252" sldId="284"/>
            <ac:picMk id="6" creationId="{B9C1B001-61BE-B0CA-E43A-CF8F377B4C29}"/>
          </ac:picMkLst>
        </pc:picChg>
        <pc:picChg chg="add mod">
          <ac:chgData name="Misti Woldemikael" userId="2327c1b3-d457-4af8-a64d-885db21409e0" providerId="ADAL" clId="{3ACEC3F1-0CC9-44B6-B5CB-1152A891B84A}" dt="2025-01-17T16:42:45.056" v="4329" actId="1076"/>
          <ac:picMkLst>
            <pc:docMk/>
            <pc:sldMk cId="1747321252" sldId="284"/>
            <ac:picMk id="9" creationId="{94DC1173-F8B0-B518-E9B6-03EC2D88C44C}"/>
          </ac:picMkLst>
        </pc:picChg>
      </pc:sldChg>
      <pc:sldChg chg="addSp delSp modSp add mod">
        <pc:chgData name="Misti Woldemikael" userId="2327c1b3-d457-4af8-a64d-885db21409e0" providerId="ADAL" clId="{3ACEC3F1-0CC9-44B6-B5CB-1152A891B84A}" dt="2025-01-17T17:32:04.137" v="5777" actId="27636"/>
        <pc:sldMkLst>
          <pc:docMk/>
          <pc:sldMk cId="1417174091" sldId="285"/>
        </pc:sldMkLst>
        <pc:spChg chg="mod">
          <ac:chgData name="Misti Woldemikael" userId="2327c1b3-d457-4af8-a64d-885db21409e0" providerId="ADAL" clId="{3ACEC3F1-0CC9-44B6-B5CB-1152A891B84A}" dt="2025-01-17T17:32:04.137" v="5777" actId="27636"/>
          <ac:spMkLst>
            <pc:docMk/>
            <pc:sldMk cId="1417174091" sldId="285"/>
            <ac:spMk id="2" creationId="{EA291B88-FCFA-75FF-65D2-A46F477AC38E}"/>
          </ac:spMkLst>
        </pc:spChg>
        <pc:spChg chg="mod">
          <ac:chgData name="Misti Woldemikael" userId="2327c1b3-d457-4af8-a64d-885db21409e0" providerId="ADAL" clId="{3ACEC3F1-0CC9-44B6-B5CB-1152A891B84A}" dt="2025-01-17T17:26:40.843" v="5606" actId="20577"/>
          <ac:spMkLst>
            <pc:docMk/>
            <pc:sldMk cId="1417174091" sldId="285"/>
            <ac:spMk id="13" creationId="{5B0935D9-43AE-4C20-2170-716D28AE9CDF}"/>
          </ac:spMkLst>
        </pc:spChg>
        <pc:spChg chg="add mod">
          <ac:chgData name="Misti Woldemikael" userId="2327c1b3-d457-4af8-a64d-885db21409e0" providerId="ADAL" clId="{3ACEC3F1-0CC9-44B6-B5CB-1152A891B84A}" dt="2025-01-17T17:20:16.934" v="5174" actId="14100"/>
          <ac:spMkLst>
            <pc:docMk/>
            <pc:sldMk cId="1417174091" sldId="285"/>
            <ac:spMk id="17" creationId="{4DE45890-AFE0-4F84-29A3-76E71E0F39C8}"/>
          </ac:spMkLst>
        </pc:spChg>
        <pc:spChg chg="add mod">
          <ac:chgData name="Misti Woldemikael" userId="2327c1b3-d457-4af8-a64d-885db21409e0" providerId="ADAL" clId="{3ACEC3F1-0CC9-44B6-B5CB-1152A891B84A}" dt="2025-01-17T17:22:35.550" v="5482" actId="207"/>
          <ac:spMkLst>
            <pc:docMk/>
            <pc:sldMk cId="1417174091" sldId="285"/>
            <ac:spMk id="18" creationId="{909D0A4C-07E8-4B36-C475-548BDABC2993}"/>
          </ac:spMkLst>
        </pc:spChg>
        <pc:spChg chg="add mod">
          <ac:chgData name="Misti Woldemikael" userId="2327c1b3-d457-4af8-a64d-885db21409e0" providerId="ADAL" clId="{3ACEC3F1-0CC9-44B6-B5CB-1152A891B84A}" dt="2025-01-17T17:24:57.596" v="5550" actId="207"/>
          <ac:spMkLst>
            <pc:docMk/>
            <pc:sldMk cId="1417174091" sldId="285"/>
            <ac:spMk id="24" creationId="{20F2897B-C0E8-A691-47C0-FFF11BAE0911}"/>
          </ac:spMkLst>
        </pc:spChg>
        <pc:spChg chg="add mod">
          <ac:chgData name="Misti Woldemikael" userId="2327c1b3-d457-4af8-a64d-885db21409e0" providerId="ADAL" clId="{3ACEC3F1-0CC9-44B6-B5CB-1152A891B84A}" dt="2025-01-17T17:25:29.480" v="5577" actId="20577"/>
          <ac:spMkLst>
            <pc:docMk/>
            <pc:sldMk cId="1417174091" sldId="285"/>
            <ac:spMk id="26" creationId="{704AEC0E-472B-CF6B-4595-E64DEF2C622B}"/>
          </ac:spMkLst>
        </pc:spChg>
        <pc:picChg chg="add mod">
          <ac:chgData name="Misti Woldemikael" userId="2327c1b3-d457-4af8-a64d-885db21409e0" providerId="ADAL" clId="{3ACEC3F1-0CC9-44B6-B5CB-1152A891B84A}" dt="2025-01-17T17:19:00.796" v="5149" actId="14100"/>
          <ac:picMkLst>
            <pc:docMk/>
            <pc:sldMk cId="1417174091" sldId="285"/>
            <ac:picMk id="5" creationId="{5F9A44F1-D5EB-E750-12F9-90FE067A7B72}"/>
          </ac:picMkLst>
        </pc:picChg>
        <pc:picChg chg="add mod">
          <ac:chgData name="Misti Woldemikael" userId="2327c1b3-d457-4af8-a64d-885db21409e0" providerId="ADAL" clId="{3ACEC3F1-0CC9-44B6-B5CB-1152A891B84A}" dt="2025-01-17T17:20:13.589" v="5173" actId="1076"/>
          <ac:picMkLst>
            <pc:docMk/>
            <pc:sldMk cId="1417174091" sldId="285"/>
            <ac:picMk id="15" creationId="{75754F77-4F43-0FA9-9E2A-4093C13BC79D}"/>
          </ac:picMkLst>
        </pc:picChg>
        <pc:picChg chg="add mod">
          <ac:chgData name="Misti Woldemikael" userId="2327c1b3-d457-4af8-a64d-885db21409e0" providerId="ADAL" clId="{3ACEC3F1-0CC9-44B6-B5CB-1152A891B84A}" dt="2025-01-17T17:25:43.330" v="5579" actId="1076"/>
          <ac:picMkLst>
            <pc:docMk/>
            <pc:sldMk cId="1417174091" sldId="285"/>
            <ac:picMk id="28" creationId="{D9C2AE60-1FC8-7011-03F7-C32FFD5D9310}"/>
          </ac:picMkLst>
        </pc:picChg>
        <pc:picChg chg="add mod">
          <ac:chgData name="Misti Woldemikael" userId="2327c1b3-d457-4af8-a64d-885db21409e0" providerId="ADAL" clId="{3ACEC3F1-0CC9-44B6-B5CB-1152A891B84A}" dt="2025-01-17T17:26:00.197" v="5584" actId="14100"/>
          <ac:picMkLst>
            <pc:docMk/>
            <pc:sldMk cId="1417174091" sldId="285"/>
            <ac:picMk id="29" creationId="{80414886-7E06-DE63-BFD0-EB5A69181B47}"/>
          </ac:picMkLst>
        </pc:picChg>
        <pc:cxnChg chg="add mod">
          <ac:chgData name="Misti Woldemikael" userId="2327c1b3-d457-4af8-a64d-885db21409e0" providerId="ADAL" clId="{3ACEC3F1-0CC9-44B6-B5CB-1152A891B84A}" dt="2025-01-17T17:22:51.463" v="5484" actId="208"/>
          <ac:cxnSpMkLst>
            <pc:docMk/>
            <pc:sldMk cId="1417174091" sldId="285"/>
            <ac:cxnSpMk id="20" creationId="{F04C52F5-2A22-2355-466E-BBB71BDA203F}"/>
          </ac:cxnSpMkLst>
        </pc:cxnChg>
      </pc:sldChg>
      <pc:sldChg chg="addSp modSp add mod">
        <pc:chgData name="Misti Woldemikael" userId="2327c1b3-d457-4af8-a64d-885db21409e0" providerId="ADAL" clId="{3ACEC3F1-0CC9-44B6-B5CB-1152A891B84A}" dt="2025-01-17T17:35:28.765" v="5927" actId="1076"/>
        <pc:sldMkLst>
          <pc:docMk/>
          <pc:sldMk cId="2341031664" sldId="286"/>
        </pc:sldMkLst>
        <pc:spChg chg="mod">
          <ac:chgData name="Misti Woldemikael" userId="2327c1b3-d457-4af8-a64d-885db21409e0" providerId="ADAL" clId="{3ACEC3F1-0CC9-44B6-B5CB-1152A891B84A}" dt="2025-01-17T17:31:54.464" v="5774" actId="14100"/>
          <ac:spMkLst>
            <pc:docMk/>
            <pc:sldMk cId="2341031664" sldId="286"/>
            <ac:spMk id="2" creationId="{D8F2AFAF-18F4-3054-9D84-149486127CEB}"/>
          </ac:spMkLst>
        </pc:spChg>
        <pc:spChg chg="mod">
          <ac:chgData name="Misti Woldemikael" userId="2327c1b3-d457-4af8-a64d-885db21409e0" providerId="ADAL" clId="{3ACEC3F1-0CC9-44B6-B5CB-1152A891B84A}" dt="2025-01-17T17:33:50.933" v="5911" actId="13926"/>
          <ac:spMkLst>
            <pc:docMk/>
            <pc:sldMk cId="2341031664" sldId="286"/>
            <ac:spMk id="13" creationId="{FE9D4E04-21F7-D144-0A94-E655FE57C111}"/>
          </ac:spMkLst>
        </pc:spChg>
        <pc:spChg chg="mod">
          <ac:chgData name="Misti Woldemikael" userId="2327c1b3-d457-4af8-a64d-885db21409e0" providerId="ADAL" clId="{3ACEC3F1-0CC9-44B6-B5CB-1152A891B84A}" dt="2025-01-17T17:31:18.347" v="5723" actId="1076"/>
          <ac:spMkLst>
            <pc:docMk/>
            <pc:sldMk cId="2341031664" sldId="286"/>
            <ac:spMk id="17" creationId="{F8651DBA-D47C-7C98-2FB1-210ED2966A8C}"/>
          </ac:spMkLst>
        </pc:spChg>
        <pc:spChg chg="mod">
          <ac:chgData name="Misti Woldemikael" userId="2327c1b3-d457-4af8-a64d-885db21409e0" providerId="ADAL" clId="{3ACEC3F1-0CC9-44B6-B5CB-1152A891B84A}" dt="2025-01-17T17:35:08.131" v="5920" actId="1076"/>
          <ac:spMkLst>
            <pc:docMk/>
            <pc:sldMk cId="2341031664" sldId="286"/>
            <ac:spMk id="18" creationId="{3BFF61DB-0BDF-610A-01BA-ED19FB5AA07E}"/>
          </ac:spMkLst>
        </pc:spChg>
        <pc:picChg chg="add mod">
          <ac:chgData name="Misti Woldemikael" userId="2327c1b3-d457-4af8-a64d-885db21409e0" providerId="ADAL" clId="{3ACEC3F1-0CC9-44B6-B5CB-1152A891B84A}" dt="2025-01-17T17:35:28.765" v="5927" actId="1076"/>
          <ac:picMkLst>
            <pc:docMk/>
            <pc:sldMk cId="2341031664" sldId="286"/>
            <ac:picMk id="4" creationId="{2A89A658-6B6A-068E-3ACC-B8BD881BA7F3}"/>
          </ac:picMkLst>
        </pc:picChg>
        <pc:cxnChg chg="mod">
          <ac:chgData name="Misti Woldemikael" userId="2327c1b3-d457-4af8-a64d-885db21409e0" providerId="ADAL" clId="{3ACEC3F1-0CC9-44B6-B5CB-1152A891B84A}" dt="2025-01-17T17:35:11.206" v="5921" actId="1076"/>
          <ac:cxnSpMkLst>
            <pc:docMk/>
            <pc:sldMk cId="2341031664" sldId="286"/>
            <ac:cxnSpMk id="20" creationId="{DCE3FEBA-7FF6-B697-BB2F-EA968ACC4F51}"/>
          </ac:cxnSpMkLst>
        </pc:cxnChg>
      </pc:sldChg>
      <pc:sldChg chg="addSp modSp add mod ord">
        <pc:chgData name="Misti Woldemikael" userId="2327c1b3-d457-4af8-a64d-885db21409e0" providerId="ADAL" clId="{3ACEC3F1-0CC9-44B6-B5CB-1152A891B84A}" dt="2025-01-19T22:36:03.037" v="7749"/>
        <pc:sldMkLst>
          <pc:docMk/>
          <pc:sldMk cId="2629066978" sldId="287"/>
        </pc:sldMkLst>
        <pc:spChg chg="mod">
          <ac:chgData name="Misti Woldemikael" userId="2327c1b3-d457-4af8-a64d-885db21409e0" providerId="ADAL" clId="{3ACEC3F1-0CC9-44B6-B5CB-1152A891B84A}" dt="2025-01-17T17:32:10.397" v="5780" actId="27636"/>
          <ac:spMkLst>
            <pc:docMk/>
            <pc:sldMk cId="2629066978" sldId="287"/>
            <ac:spMk id="2" creationId="{2A6AFC75-AFFF-5EE6-1565-DA194897AAB3}"/>
          </ac:spMkLst>
        </pc:spChg>
        <pc:spChg chg="mod">
          <ac:chgData name="Misti Woldemikael" userId="2327c1b3-d457-4af8-a64d-885db21409e0" providerId="ADAL" clId="{3ACEC3F1-0CC9-44B6-B5CB-1152A891B84A}" dt="2025-01-17T17:29:08.763" v="5715" actId="20577"/>
          <ac:spMkLst>
            <pc:docMk/>
            <pc:sldMk cId="2629066978" sldId="287"/>
            <ac:spMk id="13" creationId="{B974CF85-7846-4CD7-88AD-24C2E05C5C61}"/>
          </ac:spMkLst>
        </pc:spChg>
        <pc:spChg chg="mod">
          <ac:chgData name="Misti Woldemikael" userId="2327c1b3-d457-4af8-a64d-885db21409e0" providerId="ADAL" clId="{3ACEC3F1-0CC9-44B6-B5CB-1152A891B84A}" dt="2025-01-17T17:28:31.247" v="5632" actId="1076"/>
          <ac:spMkLst>
            <pc:docMk/>
            <pc:sldMk cId="2629066978" sldId="287"/>
            <ac:spMk id="17" creationId="{6F2D04FC-225F-6C8F-C66D-8E0D191B0192}"/>
          </ac:spMkLst>
        </pc:spChg>
        <pc:spChg chg="mod">
          <ac:chgData name="Misti Woldemikael" userId="2327c1b3-d457-4af8-a64d-885db21409e0" providerId="ADAL" clId="{3ACEC3F1-0CC9-44B6-B5CB-1152A891B84A}" dt="2025-01-17T17:29:43.552" v="5719" actId="1076"/>
          <ac:spMkLst>
            <pc:docMk/>
            <pc:sldMk cId="2629066978" sldId="287"/>
            <ac:spMk id="18" creationId="{E62C857B-C509-7D02-DEC8-F692A2352C20}"/>
          </ac:spMkLst>
        </pc:spChg>
        <pc:picChg chg="add mod">
          <ac:chgData name="Misti Woldemikael" userId="2327c1b3-d457-4af8-a64d-885db21409e0" providerId="ADAL" clId="{3ACEC3F1-0CC9-44B6-B5CB-1152A891B84A}" dt="2025-01-17T17:29:35.880" v="5718" actId="1076"/>
          <ac:picMkLst>
            <pc:docMk/>
            <pc:sldMk cId="2629066978" sldId="287"/>
            <ac:picMk id="4" creationId="{F0C8D4C8-94C6-E79E-469E-A5C91B763997}"/>
          </ac:picMkLst>
        </pc:picChg>
        <pc:cxnChg chg="mod">
          <ac:chgData name="Misti Woldemikael" userId="2327c1b3-d457-4af8-a64d-885db21409e0" providerId="ADAL" clId="{3ACEC3F1-0CC9-44B6-B5CB-1152A891B84A}" dt="2025-01-17T17:29:47.147" v="5720" actId="14100"/>
          <ac:cxnSpMkLst>
            <pc:docMk/>
            <pc:sldMk cId="2629066978" sldId="287"/>
            <ac:cxnSpMk id="20" creationId="{90896BB2-8A12-2D39-C5B1-3DB948447CB0}"/>
          </ac:cxnSpMkLst>
        </pc:cxnChg>
      </pc:sldChg>
      <pc:sldChg chg="addSp delSp modSp add mod">
        <pc:chgData name="Misti Woldemikael" userId="2327c1b3-d457-4af8-a64d-885db21409e0" providerId="ADAL" clId="{3ACEC3F1-0CC9-44B6-B5CB-1152A891B84A}" dt="2025-01-17T17:44:23.843" v="6542" actId="20577"/>
        <pc:sldMkLst>
          <pc:docMk/>
          <pc:sldMk cId="1665365273" sldId="288"/>
        </pc:sldMkLst>
        <pc:spChg chg="mod">
          <ac:chgData name="Misti Woldemikael" userId="2327c1b3-d457-4af8-a64d-885db21409e0" providerId="ADAL" clId="{3ACEC3F1-0CC9-44B6-B5CB-1152A891B84A}" dt="2025-01-17T17:37:07.169" v="5944" actId="20577"/>
          <ac:spMkLst>
            <pc:docMk/>
            <pc:sldMk cId="1665365273" sldId="288"/>
            <ac:spMk id="2" creationId="{B7D43567-A928-B62C-EF32-CA7201C27052}"/>
          </ac:spMkLst>
        </pc:spChg>
        <pc:spChg chg="add mod">
          <ac:chgData name="Misti Woldemikael" userId="2327c1b3-d457-4af8-a64d-885db21409e0" providerId="ADAL" clId="{3ACEC3F1-0CC9-44B6-B5CB-1152A891B84A}" dt="2025-01-17T17:38:51.966" v="5958" actId="14100"/>
          <ac:spMkLst>
            <pc:docMk/>
            <pc:sldMk cId="1665365273" sldId="288"/>
            <ac:spMk id="7" creationId="{8BF8EF96-367E-0AEB-8C47-EEF21151AA7A}"/>
          </ac:spMkLst>
        </pc:spChg>
        <pc:spChg chg="mod">
          <ac:chgData name="Misti Woldemikael" userId="2327c1b3-d457-4af8-a64d-885db21409e0" providerId="ADAL" clId="{3ACEC3F1-0CC9-44B6-B5CB-1152A891B84A}" dt="2025-01-17T17:44:23.843" v="6542" actId="20577"/>
          <ac:spMkLst>
            <pc:docMk/>
            <pc:sldMk cId="1665365273" sldId="288"/>
            <ac:spMk id="13" creationId="{68366022-FE50-01A7-F46D-BF1E5377EFF9}"/>
          </ac:spMkLst>
        </pc:spChg>
        <pc:spChg chg="add mod">
          <ac:chgData name="Misti Woldemikael" userId="2327c1b3-d457-4af8-a64d-885db21409e0" providerId="ADAL" clId="{3ACEC3F1-0CC9-44B6-B5CB-1152A891B84A}" dt="2025-01-17T17:44:07.934" v="6539" actId="13926"/>
          <ac:spMkLst>
            <pc:docMk/>
            <pc:sldMk cId="1665365273" sldId="288"/>
            <ac:spMk id="19" creationId="{C58A9DD3-8A1E-FEF9-57D5-2D818AD73E10}"/>
          </ac:spMkLst>
        </pc:spChg>
        <pc:picChg chg="add mod">
          <ac:chgData name="Misti Woldemikael" userId="2327c1b3-d457-4af8-a64d-885db21409e0" providerId="ADAL" clId="{3ACEC3F1-0CC9-44B6-B5CB-1152A891B84A}" dt="2025-01-17T17:38:32.123" v="5955" actId="14100"/>
          <ac:picMkLst>
            <pc:docMk/>
            <pc:sldMk cId="1665365273" sldId="288"/>
            <ac:picMk id="6" creationId="{C89B571E-0153-6E53-4C9A-D4E6747ECDA5}"/>
          </ac:picMkLst>
        </pc:picChg>
        <pc:picChg chg="add mod">
          <ac:chgData name="Misti Woldemikael" userId="2327c1b3-d457-4af8-a64d-885db21409e0" providerId="ADAL" clId="{3ACEC3F1-0CC9-44B6-B5CB-1152A891B84A}" dt="2025-01-17T17:43:18.521" v="6495" actId="1076"/>
          <ac:picMkLst>
            <pc:docMk/>
            <pc:sldMk cId="1665365273" sldId="288"/>
            <ac:picMk id="11" creationId="{79DA3A15-0EA2-F376-81CC-D0DC4752389F}"/>
          </ac:picMkLst>
        </pc:picChg>
      </pc:sldChg>
      <pc:sldChg chg="addSp delSp modSp add mod">
        <pc:chgData name="Misti Woldemikael" userId="2327c1b3-d457-4af8-a64d-885db21409e0" providerId="ADAL" clId="{3ACEC3F1-0CC9-44B6-B5CB-1152A891B84A}" dt="2025-01-17T17:48:50.100" v="6688" actId="14100"/>
        <pc:sldMkLst>
          <pc:docMk/>
          <pc:sldMk cId="2824375850" sldId="289"/>
        </pc:sldMkLst>
        <pc:spChg chg="mod">
          <ac:chgData name="Misti Woldemikael" userId="2327c1b3-d457-4af8-a64d-885db21409e0" providerId="ADAL" clId="{3ACEC3F1-0CC9-44B6-B5CB-1152A891B84A}" dt="2025-01-17T17:45:22.821" v="6560" actId="20577"/>
          <ac:spMkLst>
            <pc:docMk/>
            <pc:sldMk cId="2824375850" sldId="289"/>
            <ac:spMk id="2" creationId="{EBF6E630-03E8-D308-40AF-386371B3607C}"/>
          </ac:spMkLst>
        </pc:spChg>
        <pc:spChg chg="add mod">
          <ac:chgData name="Misti Woldemikael" userId="2327c1b3-d457-4af8-a64d-885db21409e0" providerId="ADAL" clId="{3ACEC3F1-0CC9-44B6-B5CB-1152A891B84A}" dt="2025-01-17T17:47:12.983" v="6572" actId="14100"/>
          <ac:spMkLst>
            <pc:docMk/>
            <pc:sldMk cId="2824375850" sldId="289"/>
            <ac:spMk id="15" creationId="{5A9A435D-B005-1C8D-25C7-B1A950BD04AF}"/>
          </ac:spMkLst>
        </pc:spChg>
        <pc:spChg chg="mod">
          <ac:chgData name="Misti Woldemikael" userId="2327c1b3-d457-4af8-a64d-885db21409e0" providerId="ADAL" clId="{3ACEC3F1-0CC9-44B6-B5CB-1152A891B84A}" dt="2025-01-17T17:48:50.100" v="6688" actId="14100"/>
          <ac:spMkLst>
            <pc:docMk/>
            <pc:sldMk cId="2824375850" sldId="289"/>
            <ac:spMk id="19" creationId="{DE58A077-CF06-3794-DB47-6382B4F190DB}"/>
          </ac:spMkLst>
        </pc:spChg>
        <pc:picChg chg="add mod">
          <ac:chgData name="Misti Woldemikael" userId="2327c1b3-d457-4af8-a64d-885db21409e0" providerId="ADAL" clId="{3ACEC3F1-0CC9-44B6-B5CB-1152A891B84A}" dt="2025-01-17T17:47:31.733" v="6576" actId="1076"/>
          <ac:picMkLst>
            <pc:docMk/>
            <pc:sldMk cId="2824375850" sldId="289"/>
            <ac:picMk id="4" creationId="{8974DD27-3ED4-D10B-84E6-DC32FD4CC240}"/>
          </ac:picMkLst>
        </pc:picChg>
        <pc:picChg chg="add mod">
          <ac:chgData name="Misti Woldemikael" userId="2327c1b3-d457-4af8-a64d-885db21409e0" providerId="ADAL" clId="{3ACEC3F1-0CC9-44B6-B5CB-1152A891B84A}" dt="2025-01-17T17:46:58.732" v="6567" actId="1076"/>
          <ac:picMkLst>
            <pc:docMk/>
            <pc:sldMk cId="2824375850" sldId="289"/>
            <ac:picMk id="9" creationId="{98023879-47FB-A932-3EE0-9CA65F01A9EA}"/>
          </ac:picMkLst>
        </pc:picChg>
        <pc:cxnChg chg="add mod">
          <ac:chgData name="Misti Woldemikael" userId="2327c1b3-d457-4af8-a64d-885db21409e0" providerId="ADAL" clId="{3ACEC3F1-0CC9-44B6-B5CB-1152A891B84A}" dt="2025-01-17T17:48:36.580" v="6686" actId="208"/>
          <ac:cxnSpMkLst>
            <pc:docMk/>
            <pc:sldMk cId="2824375850" sldId="289"/>
            <ac:cxnSpMk id="18" creationId="{652C033A-F730-E63C-039C-0B8EB81459E2}"/>
          </ac:cxnSpMkLst>
        </pc:cxnChg>
      </pc:sldChg>
      <pc:sldChg chg="addSp delSp modSp add mod ord">
        <pc:chgData name="Misti Woldemikael" userId="2327c1b3-d457-4af8-a64d-885db21409e0" providerId="ADAL" clId="{3ACEC3F1-0CC9-44B6-B5CB-1152A891B84A}" dt="2025-01-19T22:51:52.636" v="7775"/>
        <pc:sldMkLst>
          <pc:docMk/>
          <pc:sldMk cId="3796378497" sldId="290"/>
        </pc:sldMkLst>
        <pc:spChg chg="mod">
          <ac:chgData name="Misti Woldemikael" userId="2327c1b3-d457-4af8-a64d-885db21409e0" providerId="ADAL" clId="{3ACEC3F1-0CC9-44B6-B5CB-1152A891B84A}" dt="2025-01-17T17:50:14.287" v="6717" actId="20577"/>
          <ac:spMkLst>
            <pc:docMk/>
            <pc:sldMk cId="3796378497" sldId="290"/>
            <ac:spMk id="2" creationId="{CA3C8F7C-36D2-5109-D8AA-2D83F2755376}"/>
          </ac:spMkLst>
        </pc:spChg>
        <pc:spChg chg="add mod">
          <ac:chgData name="Misti Woldemikael" userId="2327c1b3-d457-4af8-a64d-885db21409e0" providerId="ADAL" clId="{3ACEC3F1-0CC9-44B6-B5CB-1152A891B84A}" dt="2025-01-17T17:51:14.887" v="6726" actId="1076"/>
          <ac:spMkLst>
            <pc:docMk/>
            <pc:sldMk cId="3796378497" sldId="290"/>
            <ac:spMk id="11" creationId="{4FD01F56-6BD5-E4E0-57E2-8633FC3A7072}"/>
          </ac:spMkLst>
        </pc:spChg>
        <pc:spChg chg="add mod">
          <ac:chgData name="Misti Woldemikael" userId="2327c1b3-d457-4af8-a64d-885db21409e0" providerId="ADAL" clId="{3ACEC3F1-0CC9-44B6-B5CB-1152A891B84A}" dt="2025-01-17T17:52:39.193" v="6789" actId="207"/>
          <ac:spMkLst>
            <pc:docMk/>
            <pc:sldMk cId="3796378497" sldId="290"/>
            <ac:spMk id="13" creationId="{B2617AB9-79A9-B4B2-1DBF-DAA4CFC1397B}"/>
          </ac:spMkLst>
        </pc:spChg>
        <pc:spChg chg="mod">
          <ac:chgData name="Misti Woldemikael" userId="2327c1b3-d457-4af8-a64d-885db21409e0" providerId="ADAL" clId="{3ACEC3F1-0CC9-44B6-B5CB-1152A891B84A}" dt="2025-01-17T17:55:14.530" v="6998" actId="113"/>
          <ac:spMkLst>
            <pc:docMk/>
            <pc:sldMk cId="3796378497" sldId="290"/>
            <ac:spMk id="19" creationId="{699936E9-34B3-BC9A-8ECB-DA817437E48E}"/>
          </ac:spMkLst>
        </pc:spChg>
        <pc:spChg chg="add mod">
          <ac:chgData name="Misti Woldemikael" userId="2327c1b3-d457-4af8-a64d-885db21409e0" providerId="ADAL" clId="{3ACEC3F1-0CC9-44B6-B5CB-1152A891B84A}" dt="2025-01-17T17:53:47.005" v="6798" actId="14100"/>
          <ac:spMkLst>
            <pc:docMk/>
            <pc:sldMk cId="3796378497" sldId="290"/>
            <ac:spMk id="22" creationId="{7CEADFDD-4381-B654-ABEA-C931CEC7C89E}"/>
          </ac:spMkLst>
        </pc:spChg>
        <pc:spChg chg="add mod">
          <ac:chgData name="Misti Woldemikael" userId="2327c1b3-d457-4af8-a64d-885db21409e0" providerId="ADAL" clId="{3ACEC3F1-0CC9-44B6-B5CB-1152A891B84A}" dt="2025-01-17T17:55:20.470" v="7000" actId="1076"/>
          <ac:spMkLst>
            <pc:docMk/>
            <pc:sldMk cId="3796378497" sldId="290"/>
            <ac:spMk id="23" creationId="{7718A62F-ECFF-3EEE-CE90-5D6907315A15}"/>
          </ac:spMkLst>
        </pc:spChg>
        <pc:picChg chg="add mod">
          <ac:chgData name="Misti Woldemikael" userId="2327c1b3-d457-4af8-a64d-885db21409e0" providerId="ADAL" clId="{3ACEC3F1-0CC9-44B6-B5CB-1152A891B84A}" dt="2025-01-17T17:51:01.001" v="6722" actId="1076"/>
          <ac:picMkLst>
            <pc:docMk/>
            <pc:sldMk cId="3796378497" sldId="290"/>
            <ac:picMk id="7" creationId="{0A83D185-59D7-E745-3BD8-462325398648}"/>
          </ac:picMkLst>
        </pc:picChg>
        <pc:picChg chg="add mod">
          <ac:chgData name="Misti Woldemikael" userId="2327c1b3-d457-4af8-a64d-885db21409e0" providerId="ADAL" clId="{3ACEC3F1-0CC9-44B6-B5CB-1152A891B84A}" dt="2025-01-17T17:53:33.654" v="6795" actId="1076"/>
          <ac:picMkLst>
            <pc:docMk/>
            <pc:sldMk cId="3796378497" sldId="290"/>
            <ac:picMk id="21" creationId="{309070A5-E28D-1010-304F-01D9CA4E3EC4}"/>
          </ac:picMkLst>
        </pc:picChg>
      </pc:sldChg>
      <pc:sldChg chg="addSp delSp modSp add mod">
        <pc:chgData name="Misti Woldemikael" userId="2327c1b3-d457-4af8-a64d-885db21409e0" providerId="ADAL" clId="{3ACEC3F1-0CC9-44B6-B5CB-1152A891B84A}" dt="2025-01-17T18:08:26.788" v="7239" actId="20577"/>
        <pc:sldMkLst>
          <pc:docMk/>
          <pc:sldMk cId="65524125" sldId="291"/>
        </pc:sldMkLst>
        <pc:spChg chg="mod">
          <ac:chgData name="Misti Woldemikael" userId="2327c1b3-d457-4af8-a64d-885db21409e0" providerId="ADAL" clId="{3ACEC3F1-0CC9-44B6-B5CB-1152A891B84A}" dt="2025-01-17T18:08:26.788" v="7239" actId="20577"/>
          <ac:spMkLst>
            <pc:docMk/>
            <pc:sldMk cId="65524125" sldId="291"/>
            <ac:spMk id="2" creationId="{3EC6E69F-8DA7-8FAA-2ADF-C7EF3C42D30D}"/>
          </ac:spMkLst>
        </pc:spChg>
        <pc:spChg chg="mod">
          <ac:chgData name="Misti Woldemikael" userId="2327c1b3-d457-4af8-a64d-885db21409e0" providerId="ADAL" clId="{3ACEC3F1-0CC9-44B6-B5CB-1152A891B84A}" dt="2025-01-17T18:03:23.206" v="7198" actId="14100"/>
          <ac:spMkLst>
            <pc:docMk/>
            <pc:sldMk cId="65524125" sldId="291"/>
            <ac:spMk id="15" creationId="{91B926F2-CEB6-E19B-52E7-36793F8142E3}"/>
          </ac:spMkLst>
        </pc:spChg>
        <pc:spChg chg="mod">
          <ac:chgData name="Misti Woldemikael" userId="2327c1b3-d457-4af8-a64d-885db21409e0" providerId="ADAL" clId="{3ACEC3F1-0CC9-44B6-B5CB-1152A891B84A}" dt="2025-01-17T18:06:40.974" v="7221" actId="13926"/>
          <ac:spMkLst>
            <pc:docMk/>
            <pc:sldMk cId="65524125" sldId="291"/>
            <ac:spMk id="19" creationId="{A4EE91F9-03E0-18D0-1A0C-5AF6517E7CD7}"/>
          </ac:spMkLst>
        </pc:spChg>
        <pc:picChg chg="add mod">
          <ac:chgData name="Misti Woldemikael" userId="2327c1b3-d457-4af8-a64d-885db21409e0" providerId="ADAL" clId="{3ACEC3F1-0CC9-44B6-B5CB-1152A891B84A}" dt="2025-01-17T18:05:51.454" v="7212" actId="14100"/>
          <ac:picMkLst>
            <pc:docMk/>
            <pc:sldMk cId="65524125" sldId="291"/>
            <ac:picMk id="3" creationId="{ECED46E4-47B1-865E-2F40-A6FFA28F675C}"/>
          </ac:picMkLst>
        </pc:picChg>
      </pc:sldChg>
      <pc:sldChg chg="addSp modSp add mod">
        <pc:chgData name="Misti Woldemikael" userId="2327c1b3-d457-4af8-a64d-885db21409e0" providerId="ADAL" clId="{3ACEC3F1-0CC9-44B6-B5CB-1152A891B84A}" dt="2025-01-17T18:10:51.555" v="7260" actId="14100"/>
        <pc:sldMkLst>
          <pc:docMk/>
          <pc:sldMk cId="2512341761" sldId="292"/>
        </pc:sldMkLst>
        <pc:spChg chg="mod">
          <ac:chgData name="Misti Woldemikael" userId="2327c1b3-d457-4af8-a64d-885db21409e0" providerId="ADAL" clId="{3ACEC3F1-0CC9-44B6-B5CB-1152A891B84A}" dt="2025-01-17T18:08:22.067" v="7237" actId="20577"/>
          <ac:spMkLst>
            <pc:docMk/>
            <pc:sldMk cId="2512341761" sldId="292"/>
            <ac:spMk id="2" creationId="{A327E978-8E9A-E4A7-9D1E-4DCFBB4A4CED}"/>
          </ac:spMkLst>
        </pc:spChg>
        <pc:spChg chg="mod">
          <ac:chgData name="Misti Woldemikael" userId="2327c1b3-d457-4af8-a64d-885db21409e0" providerId="ADAL" clId="{3ACEC3F1-0CC9-44B6-B5CB-1152A891B84A}" dt="2025-01-17T18:09:23.121" v="7249" actId="20577"/>
          <ac:spMkLst>
            <pc:docMk/>
            <pc:sldMk cId="2512341761" sldId="292"/>
            <ac:spMk id="19" creationId="{9F5ADDDA-2F05-31AF-7E0D-148B27767538}"/>
          </ac:spMkLst>
        </pc:spChg>
        <pc:cxnChg chg="add mod">
          <ac:chgData name="Misti Woldemikael" userId="2327c1b3-d457-4af8-a64d-885db21409e0" providerId="ADAL" clId="{3ACEC3F1-0CC9-44B6-B5CB-1152A891B84A}" dt="2025-01-17T18:10:18.190" v="7251" actId="208"/>
          <ac:cxnSpMkLst>
            <pc:docMk/>
            <pc:sldMk cId="2512341761" sldId="292"/>
            <ac:cxnSpMk id="5" creationId="{DE70A02C-6124-AA50-484A-A02C83128DFA}"/>
          </ac:cxnSpMkLst>
        </pc:cxnChg>
        <pc:cxnChg chg="add mod">
          <ac:chgData name="Misti Woldemikael" userId="2327c1b3-d457-4af8-a64d-885db21409e0" providerId="ADAL" clId="{3ACEC3F1-0CC9-44B6-B5CB-1152A891B84A}" dt="2025-01-17T18:10:32.814" v="7255" actId="1076"/>
          <ac:cxnSpMkLst>
            <pc:docMk/>
            <pc:sldMk cId="2512341761" sldId="292"/>
            <ac:cxnSpMk id="6" creationId="{017D6F36-6B27-D0D3-A65C-576529383A16}"/>
          </ac:cxnSpMkLst>
        </pc:cxnChg>
        <pc:cxnChg chg="add mod">
          <ac:chgData name="Misti Woldemikael" userId="2327c1b3-d457-4af8-a64d-885db21409e0" providerId="ADAL" clId="{3ACEC3F1-0CC9-44B6-B5CB-1152A891B84A}" dt="2025-01-17T18:10:51.555" v="7260" actId="14100"/>
          <ac:cxnSpMkLst>
            <pc:docMk/>
            <pc:sldMk cId="2512341761" sldId="292"/>
            <ac:cxnSpMk id="13" creationId="{476928CC-2A6B-8E80-F44E-356384F04BD8}"/>
          </ac:cxnSpMkLst>
        </pc:cxnChg>
      </pc:sldChg>
      <pc:sldChg chg="addSp delSp modSp add mod">
        <pc:chgData name="Misti Woldemikael" userId="2327c1b3-d457-4af8-a64d-885db21409e0" providerId="ADAL" clId="{3ACEC3F1-0CC9-44B6-B5CB-1152A891B84A}" dt="2025-01-17T18:16:13.765" v="7333" actId="20577"/>
        <pc:sldMkLst>
          <pc:docMk/>
          <pc:sldMk cId="3471247709" sldId="293"/>
        </pc:sldMkLst>
        <pc:spChg chg="mod">
          <ac:chgData name="Misti Woldemikael" userId="2327c1b3-d457-4af8-a64d-885db21409e0" providerId="ADAL" clId="{3ACEC3F1-0CC9-44B6-B5CB-1152A891B84A}" dt="2025-01-17T18:11:17.676" v="7294" actId="20577"/>
          <ac:spMkLst>
            <pc:docMk/>
            <pc:sldMk cId="3471247709" sldId="293"/>
            <ac:spMk id="2" creationId="{A0B569E7-23F1-D4F5-8A28-6FC5DB4970B5}"/>
          </ac:spMkLst>
        </pc:spChg>
        <pc:spChg chg="add del mod">
          <ac:chgData name="Misti Woldemikael" userId="2327c1b3-d457-4af8-a64d-885db21409e0" providerId="ADAL" clId="{3ACEC3F1-0CC9-44B6-B5CB-1152A891B84A}" dt="2025-01-17T18:16:13.765" v="7333" actId="20577"/>
          <ac:spMkLst>
            <pc:docMk/>
            <pc:sldMk cId="3471247709" sldId="293"/>
            <ac:spMk id="19" creationId="{41E6A87B-8005-BA06-FEAB-63EAC8A169FC}"/>
          </ac:spMkLst>
        </pc:spChg>
        <pc:picChg chg="mod">
          <ac:chgData name="Misti Woldemikael" userId="2327c1b3-d457-4af8-a64d-885db21409e0" providerId="ADAL" clId="{3ACEC3F1-0CC9-44B6-B5CB-1152A891B84A}" dt="2025-01-17T18:14:56.289" v="7315" actId="1076"/>
          <ac:picMkLst>
            <pc:docMk/>
            <pc:sldMk cId="3471247709" sldId="293"/>
            <ac:picMk id="3" creationId="{8A4372EE-6CFE-BF82-4D8E-5DF2FA284C1C}"/>
          </ac:picMkLst>
        </pc:picChg>
        <pc:picChg chg="add mod">
          <ac:chgData name="Misti Woldemikael" userId="2327c1b3-d457-4af8-a64d-885db21409e0" providerId="ADAL" clId="{3ACEC3F1-0CC9-44B6-B5CB-1152A891B84A}" dt="2025-01-17T18:15:40.317" v="7323" actId="14100"/>
          <ac:picMkLst>
            <pc:docMk/>
            <pc:sldMk cId="3471247709" sldId="293"/>
            <ac:picMk id="7" creationId="{E7053D81-A48A-4802-94D4-6B01AB6A4379}"/>
          </ac:picMkLst>
        </pc:picChg>
        <pc:cxnChg chg="mod">
          <ac:chgData name="Misti Woldemikael" userId="2327c1b3-d457-4af8-a64d-885db21409e0" providerId="ADAL" clId="{3ACEC3F1-0CC9-44B6-B5CB-1152A891B84A}" dt="2025-01-17T18:15:46.305" v="7324" actId="14100"/>
          <ac:cxnSpMkLst>
            <pc:docMk/>
            <pc:sldMk cId="3471247709" sldId="293"/>
            <ac:cxnSpMk id="6" creationId="{E360D330-DAB7-2EB4-6AEB-D76DB15270D8}"/>
          </ac:cxnSpMkLst>
        </pc:cxnChg>
      </pc:sldChg>
      <pc:sldChg chg="addSp delSp modSp add mod">
        <pc:chgData name="Misti Woldemikael" userId="2327c1b3-d457-4af8-a64d-885db21409e0" providerId="ADAL" clId="{3ACEC3F1-0CC9-44B6-B5CB-1152A891B84A}" dt="2025-01-19T22:50:01.212" v="7771" actId="14100"/>
        <pc:sldMkLst>
          <pc:docMk/>
          <pc:sldMk cId="1466066396" sldId="294"/>
        </pc:sldMkLst>
        <pc:spChg chg="mod">
          <ac:chgData name="Misti Woldemikael" userId="2327c1b3-d457-4af8-a64d-885db21409e0" providerId="ADAL" clId="{3ACEC3F1-0CC9-44B6-B5CB-1152A891B84A}" dt="2025-01-17T18:23:51.457" v="7343" actId="20577"/>
          <ac:spMkLst>
            <pc:docMk/>
            <pc:sldMk cId="1466066396" sldId="294"/>
            <ac:spMk id="2" creationId="{A5F16960-79ED-C250-2A56-22F705835926}"/>
          </ac:spMkLst>
        </pc:spChg>
        <pc:spChg chg="add mod">
          <ac:chgData name="Misti Woldemikael" userId="2327c1b3-d457-4af8-a64d-885db21409e0" providerId="ADAL" clId="{3ACEC3F1-0CC9-44B6-B5CB-1152A891B84A}" dt="2025-01-17T18:29:33.441" v="7415" actId="1076"/>
          <ac:spMkLst>
            <pc:docMk/>
            <pc:sldMk cId="1466066396" sldId="294"/>
            <ac:spMk id="9" creationId="{C670D4BF-A2F7-DE9C-1CAA-D9C3CB482AE1}"/>
          </ac:spMkLst>
        </pc:spChg>
        <pc:spChg chg="mod">
          <ac:chgData name="Misti Woldemikael" userId="2327c1b3-d457-4af8-a64d-885db21409e0" providerId="ADAL" clId="{3ACEC3F1-0CC9-44B6-B5CB-1152A891B84A}" dt="2025-01-19T22:50:01.212" v="7771" actId="14100"/>
          <ac:spMkLst>
            <pc:docMk/>
            <pc:sldMk cId="1466066396" sldId="294"/>
            <ac:spMk id="13" creationId="{42F39C7F-1FF4-7C71-D64C-D9892B2723A9}"/>
          </ac:spMkLst>
        </pc:spChg>
        <pc:spChg chg="add mod">
          <ac:chgData name="Misti Woldemikael" userId="2327c1b3-d457-4af8-a64d-885db21409e0" providerId="ADAL" clId="{3ACEC3F1-0CC9-44B6-B5CB-1152A891B84A}" dt="2025-01-19T22:49:33.152" v="7766" actId="1076"/>
          <ac:spMkLst>
            <pc:docMk/>
            <pc:sldMk cId="1466066396" sldId="294"/>
            <ac:spMk id="21" creationId="{C9474E4C-DB39-60D4-831C-68164E778D1C}"/>
          </ac:spMkLst>
        </pc:spChg>
        <pc:spChg chg="add mod">
          <ac:chgData name="Misti Woldemikael" userId="2327c1b3-d457-4af8-a64d-885db21409e0" providerId="ADAL" clId="{3ACEC3F1-0CC9-44B6-B5CB-1152A891B84A}" dt="2025-01-17T18:30:44.077" v="7445" actId="207"/>
          <ac:spMkLst>
            <pc:docMk/>
            <pc:sldMk cId="1466066396" sldId="294"/>
            <ac:spMk id="31" creationId="{E692B2D1-040A-79A9-DF36-9471F6F59026}"/>
          </ac:spMkLst>
        </pc:spChg>
        <pc:picChg chg="add mod">
          <ac:chgData name="Misti Woldemikael" userId="2327c1b3-d457-4af8-a64d-885db21409e0" providerId="ADAL" clId="{3ACEC3F1-0CC9-44B6-B5CB-1152A891B84A}" dt="2025-01-17T18:29:29.715" v="7414" actId="1076"/>
          <ac:picMkLst>
            <pc:docMk/>
            <pc:sldMk cId="1466066396" sldId="294"/>
            <ac:picMk id="6" creationId="{72BBE6F9-C01C-F828-2BC1-E717B6600048}"/>
          </ac:picMkLst>
        </pc:picChg>
        <pc:picChg chg="mod">
          <ac:chgData name="Misti Woldemikael" userId="2327c1b3-d457-4af8-a64d-885db21409e0" providerId="ADAL" clId="{3ACEC3F1-0CC9-44B6-B5CB-1152A891B84A}" dt="2025-01-17T18:26:00.792" v="7363" actId="1076"/>
          <ac:picMkLst>
            <pc:docMk/>
            <pc:sldMk cId="1466066396" sldId="294"/>
            <ac:picMk id="15" creationId="{A37D7E23-BD44-ED97-928A-95CBE4558297}"/>
          </ac:picMkLst>
        </pc:picChg>
        <pc:picChg chg="add mod">
          <ac:chgData name="Misti Woldemikael" userId="2327c1b3-d457-4af8-a64d-885db21409e0" providerId="ADAL" clId="{3ACEC3F1-0CC9-44B6-B5CB-1152A891B84A}" dt="2025-01-19T22:49:37.304" v="7767" actId="1076"/>
          <ac:picMkLst>
            <pc:docMk/>
            <pc:sldMk cId="1466066396" sldId="294"/>
            <ac:picMk id="19" creationId="{E3290EDA-D5DE-AEB1-401F-026AFC767A99}"/>
          </ac:picMkLst>
        </pc:picChg>
        <pc:picChg chg="add mod">
          <ac:chgData name="Misti Woldemikael" userId="2327c1b3-d457-4af8-a64d-885db21409e0" providerId="ADAL" clId="{3ACEC3F1-0CC9-44B6-B5CB-1152A891B84A}" dt="2025-01-17T18:29:42.376" v="7419" actId="14100"/>
          <ac:picMkLst>
            <pc:docMk/>
            <pc:sldMk cId="1466066396" sldId="294"/>
            <ac:picMk id="22" creationId="{F271DB02-B78B-5733-45C8-C04DF01B57F1}"/>
          </ac:picMkLst>
        </pc:picChg>
        <pc:picChg chg="add mod">
          <ac:chgData name="Misti Woldemikael" userId="2327c1b3-d457-4af8-a64d-885db21409e0" providerId="ADAL" clId="{3ACEC3F1-0CC9-44B6-B5CB-1152A891B84A}" dt="2025-01-17T18:29:53.260" v="7422" actId="1076"/>
          <ac:picMkLst>
            <pc:docMk/>
            <pc:sldMk cId="1466066396" sldId="294"/>
            <ac:picMk id="23" creationId="{90AAB4D3-E4C5-6371-8454-556822A12FB3}"/>
          </ac:picMkLst>
        </pc:picChg>
        <pc:picChg chg="add mod">
          <ac:chgData name="Misti Woldemikael" userId="2327c1b3-d457-4af8-a64d-885db21409e0" providerId="ADAL" clId="{3ACEC3F1-0CC9-44B6-B5CB-1152A891B84A}" dt="2025-01-17T18:30:00.210" v="7424" actId="1076"/>
          <ac:picMkLst>
            <pc:docMk/>
            <pc:sldMk cId="1466066396" sldId="294"/>
            <ac:picMk id="25" creationId="{6E893542-BEDA-2FF2-2879-D51F5D273C77}"/>
          </ac:picMkLst>
        </pc:picChg>
        <pc:picChg chg="add mod">
          <ac:chgData name="Misti Woldemikael" userId="2327c1b3-d457-4af8-a64d-885db21409e0" providerId="ADAL" clId="{3ACEC3F1-0CC9-44B6-B5CB-1152A891B84A}" dt="2025-01-17T18:30:07.393" v="7426" actId="1076"/>
          <ac:picMkLst>
            <pc:docMk/>
            <pc:sldMk cId="1466066396" sldId="294"/>
            <ac:picMk id="27" creationId="{1AB2EFC7-F6A0-3BBF-E2A9-FD7DE34C9F59}"/>
          </ac:picMkLst>
        </pc:picChg>
        <pc:picChg chg="add mod">
          <ac:chgData name="Misti Woldemikael" userId="2327c1b3-d457-4af8-a64d-885db21409e0" providerId="ADAL" clId="{3ACEC3F1-0CC9-44B6-B5CB-1152A891B84A}" dt="2025-01-17T18:30:12.592" v="7428" actId="1076"/>
          <ac:picMkLst>
            <pc:docMk/>
            <pc:sldMk cId="1466066396" sldId="294"/>
            <ac:picMk id="30" creationId="{94A9A76B-8810-8B45-4A24-7F4C173CFB71}"/>
          </ac:picMkLst>
        </pc:picChg>
      </pc:sldChg>
      <pc:sldChg chg="addSp delSp modSp add mod">
        <pc:chgData name="Misti Woldemikael" userId="2327c1b3-d457-4af8-a64d-885db21409e0" providerId="ADAL" clId="{3ACEC3F1-0CC9-44B6-B5CB-1152A891B84A}" dt="2025-01-20T00:02:31.296" v="8385" actId="207"/>
        <pc:sldMkLst>
          <pc:docMk/>
          <pc:sldMk cId="2528548847" sldId="295"/>
        </pc:sldMkLst>
        <pc:spChg chg="add mod">
          <ac:chgData name="Misti Woldemikael" userId="2327c1b3-d457-4af8-a64d-885db21409e0" providerId="ADAL" clId="{3ACEC3F1-0CC9-44B6-B5CB-1152A891B84A}" dt="2025-01-19T23:58:55.567" v="8358" actId="403"/>
          <ac:spMkLst>
            <pc:docMk/>
            <pc:sldMk cId="2528548847" sldId="295"/>
            <ac:spMk id="7" creationId="{56A8E076-A20C-C425-C130-B478E071E8CA}"/>
          </ac:spMkLst>
        </pc:spChg>
        <pc:spChg chg="add mod">
          <ac:chgData name="Misti Woldemikael" userId="2327c1b3-d457-4af8-a64d-885db21409e0" providerId="ADAL" clId="{3ACEC3F1-0CC9-44B6-B5CB-1152A891B84A}" dt="2025-01-20T00:00:09.412" v="8369" actId="403"/>
          <ac:spMkLst>
            <pc:docMk/>
            <pc:sldMk cId="2528548847" sldId="295"/>
            <ac:spMk id="9" creationId="{A222C187-F69B-5369-CFA7-14AE187A19D4}"/>
          </ac:spMkLst>
        </pc:spChg>
        <pc:spChg chg="add mod">
          <ac:chgData name="Misti Woldemikael" userId="2327c1b3-d457-4af8-a64d-885db21409e0" providerId="ADAL" clId="{3ACEC3F1-0CC9-44B6-B5CB-1152A891B84A}" dt="2025-01-19T23:59:38.538" v="8365" actId="1076"/>
          <ac:spMkLst>
            <pc:docMk/>
            <pc:sldMk cId="2528548847" sldId="295"/>
            <ac:spMk id="11" creationId="{5C079443-CA5C-18BB-7FF8-F7E301369DBA}"/>
          </ac:spMkLst>
        </pc:spChg>
        <pc:spChg chg="add mod">
          <ac:chgData name="Misti Woldemikael" userId="2327c1b3-d457-4af8-a64d-885db21409e0" providerId="ADAL" clId="{3ACEC3F1-0CC9-44B6-B5CB-1152A891B84A}" dt="2025-01-20T00:01:05.634" v="8375" actId="1076"/>
          <ac:spMkLst>
            <pc:docMk/>
            <pc:sldMk cId="2528548847" sldId="295"/>
            <ac:spMk id="13" creationId="{90F77247-E786-67C8-41EE-85570FE776C0}"/>
          </ac:spMkLst>
        </pc:spChg>
        <pc:spChg chg="add mod">
          <ac:chgData name="Misti Woldemikael" userId="2327c1b3-d457-4af8-a64d-885db21409e0" providerId="ADAL" clId="{3ACEC3F1-0CC9-44B6-B5CB-1152A891B84A}" dt="2025-01-20T00:01:22.688" v="8378" actId="14100"/>
          <ac:spMkLst>
            <pc:docMk/>
            <pc:sldMk cId="2528548847" sldId="295"/>
            <ac:spMk id="15" creationId="{1ADDE1F9-3446-95E2-27A8-122059EB0232}"/>
          </ac:spMkLst>
        </pc:spChg>
        <pc:spChg chg="add mod">
          <ac:chgData name="Misti Woldemikael" userId="2327c1b3-d457-4af8-a64d-885db21409e0" providerId="ADAL" clId="{3ACEC3F1-0CC9-44B6-B5CB-1152A891B84A}" dt="2025-01-20T00:02:31.296" v="8385" actId="207"/>
          <ac:spMkLst>
            <pc:docMk/>
            <pc:sldMk cId="2528548847" sldId="295"/>
            <ac:spMk id="17" creationId="{24296896-F079-5BF4-AFF5-A1A4A5E6F764}"/>
          </ac:spMkLst>
        </pc:spChg>
        <pc:picChg chg="add mod">
          <ac:chgData name="Misti Woldemikael" userId="2327c1b3-d457-4af8-a64d-885db21409e0" providerId="ADAL" clId="{3ACEC3F1-0CC9-44B6-B5CB-1152A891B84A}" dt="2025-01-20T00:01:02.439" v="8374" actId="1076"/>
          <ac:picMkLst>
            <pc:docMk/>
            <pc:sldMk cId="2528548847" sldId="295"/>
            <ac:picMk id="5" creationId="{6B83F4FC-9E31-DBF2-5F0D-DB68DEC0D040}"/>
          </ac:picMkLst>
        </pc:picChg>
        <pc:picChg chg="add mod">
          <ac:chgData name="Misti Woldemikael" userId="2327c1b3-d457-4af8-a64d-885db21409e0" providerId="ADAL" clId="{3ACEC3F1-0CC9-44B6-B5CB-1152A891B84A}" dt="2025-01-19T23:58:36.179" v="8355" actId="1076"/>
          <ac:picMkLst>
            <pc:docMk/>
            <pc:sldMk cId="2528548847" sldId="295"/>
            <ac:picMk id="6" creationId="{9660F5F3-A2B7-D92F-AFBA-56977D43917C}"/>
          </ac:picMkLst>
        </pc:picChg>
      </pc:sldChg>
      <pc:sldChg chg="addSp delSp modSp add mod">
        <pc:chgData name="Misti Woldemikael" userId="2327c1b3-d457-4af8-a64d-885db21409e0" providerId="ADAL" clId="{3ACEC3F1-0CC9-44B6-B5CB-1152A891B84A}" dt="2025-01-20T00:27:57.145" v="8406" actId="20577"/>
        <pc:sldMkLst>
          <pc:docMk/>
          <pc:sldMk cId="1063066461" sldId="296"/>
        </pc:sldMkLst>
        <pc:spChg chg="del mod">
          <ac:chgData name="Misti Woldemikael" userId="2327c1b3-d457-4af8-a64d-885db21409e0" providerId="ADAL" clId="{3ACEC3F1-0CC9-44B6-B5CB-1152A891B84A}" dt="2025-01-20T00:26:59.087" v="8401" actId="478"/>
          <ac:spMkLst>
            <pc:docMk/>
            <pc:sldMk cId="1063066461" sldId="296"/>
            <ac:spMk id="3" creationId="{967174EB-D4D4-8AF7-84EE-151A6F24B827}"/>
          </ac:spMkLst>
        </pc:spChg>
        <pc:spChg chg="add mod">
          <ac:chgData name="Misti Woldemikael" userId="2327c1b3-d457-4af8-a64d-885db21409e0" providerId="ADAL" clId="{3ACEC3F1-0CC9-44B6-B5CB-1152A891B84A}" dt="2025-01-20T00:27:57.145" v="8406" actId="20577"/>
          <ac:spMkLst>
            <pc:docMk/>
            <pc:sldMk cId="1063066461" sldId="296"/>
            <ac:spMk id="5" creationId="{3DC4392E-D05F-3AE9-1C88-2E3ED41C4603}"/>
          </ac:spMkLst>
        </pc:spChg>
        <pc:picChg chg="add mod">
          <ac:chgData name="Misti Woldemikael" userId="2327c1b3-d457-4af8-a64d-885db21409e0" providerId="ADAL" clId="{3ACEC3F1-0CC9-44B6-B5CB-1152A891B84A}" dt="2025-01-20T00:26:31.574" v="8398" actId="1076"/>
          <ac:picMkLst>
            <pc:docMk/>
            <pc:sldMk cId="1063066461" sldId="296"/>
            <ac:picMk id="6" creationId="{5F23861C-F2D1-2902-4C85-B97EC4C7851D}"/>
          </ac:picMkLst>
        </pc:picChg>
      </pc:sldChg>
      <pc:sldChg chg="addSp delSp modSp add mod">
        <pc:chgData name="Misti Woldemikael" userId="2327c1b3-d457-4af8-a64d-885db21409e0" providerId="ADAL" clId="{3ACEC3F1-0CC9-44B6-B5CB-1152A891B84A}" dt="2025-01-20T00:29:12.099" v="8417" actId="478"/>
        <pc:sldMkLst>
          <pc:docMk/>
          <pc:sldMk cId="117542732" sldId="297"/>
        </pc:sldMkLst>
        <pc:spChg chg="del">
          <ac:chgData name="Misti Woldemikael" userId="2327c1b3-d457-4af8-a64d-885db21409e0" providerId="ADAL" clId="{3ACEC3F1-0CC9-44B6-B5CB-1152A891B84A}" dt="2025-01-20T00:29:12.099" v="8417" actId="478"/>
          <ac:spMkLst>
            <pc:docMk/>
            <pc:sldMk cId="117542732" sldId="297"/>
            <ac:spMk id="3" creationId="{03605B83-ABC1-C132-A5D9-AED49C308968}"/>
          </ac:spMkLst>
        </pc:spChg>
        <pc:spChg chg="add mod">
          <ac:chgData name="Misti Woldemikael" userId="2327c1b3-d457-4af8-a64d-885db21409e0" providerId="ADAL" clId="{3ACEC3F1-0CC9-44B6-B5CB-1152A891B84A}" dt="2025-01-20T00:28:58.750" v="8416" actId="403"/>
          <ac:spMkLst>
            <pc:docMk/>
            <pc:sldMk cId="117542732" sldId="297"/>
            <ac:spMk id="5" creationId="{647652E3-CA80-EEB3-9952-4A558545A2E1}"/>
          </ac:spMkLst>
        </pc:spChg>
        <pc:picChg chg="add mod">
          <ac:chgData name="Misti Woldemikael" userId="2327c1b3-d457-4af8-a64d-885db21409e0" providerId="ADAL" clId="{3ACEC3F1-0CC9-44B6-B5CB-1152A891B84A}" dt="2025-01-20T00:28:49.262" v="8414" actId="14100"/>
          <ac:picMkLst>
            <pc:docMk/>
            <pc:sldMk cId="117542732" sldId="297"/>
            <ac:picMk id="4" creationId="{D7BB8D22-F2BE-388E-9F1A-176D61173948}"/>
          </ac:picMkLst>
        </pc:picChg>
      </pc:sldChg>
      <pc:sldMasterChg chg="del delSldLayout">
        <pc:chgData name="Misti Woldemikael" userId="2327c1b3-d457-4af8-a64d-885db21409e0" providerId="ADAL" clId="{3ACEC3F1-0CC9-44B6-B5CB-1152A891B84A}" dt="2025-01-06T22:21:45.338" v="28"/>
        <pc:sldMasterMkLst>
          <pc:docMk/>
          <pc:sldMasterMk cId="2065581999" sldId="2147483661"/>
        </pc:sldMasterMkLst>
        <pc:sldLayoutChg chg="del">
          <pc:chgData name="Misti Woldemikael" userId="2327c1b3-d457-4af8-a64d-885db21409e0" providerId="ADAL" clId="{3ACEC3F1-0CC9-44B6-B5CB-1152A891B84A}" dt="2025-01-06T22:21:45.338" v="28"/>
          <pc:sldLayoutMkLst>
            <pc:docMk/>
            <pc:sldMasterMk cId="2065581999" sldId="2147483661"/>
            <pc:sldLayoutMk cId="198277482" sldId="2147483662"/>
          </pc:sldLayoutMkLst>
        </pc:sldLayoutChg>
      </pc:sldMasterChg>
      <pc:sldMasterChg chg="del delSldLayout">
        <pc:chgData name="Misti Woldemikael" userId="2327c1b3-d457-4af8-a64d-885db21409e0" providerId="ADAL" clId="{3ACEC3F1-0CC9-44B6-B5CB-1152A891B84A}" dt="2025-01-06T22:21:45.338" v="26"/>
        <pc:sldMasterMkLst>
          <pc:docMk/>
          <pc:sldMasterMk cId="1954814410" sldId="2147483685"/>
        </pc:sldMasterMkLst>
        <pc:sldLayoutChg chg="del">
          <pc:chgData name="Misti Woldemikael" userId="2327c1b3-d457-4af8-a64d-885db21409e0" providerId="ADAL" clId="{3ACEC3F1-0CC9-44B6-B5CB-1152A891B84A}" dt="2025-01-06T22:21:45.338" v="26"/>
          <pc:sldLayoutMkLst>
            <pc:docMk/>
            <pc:sldMasterMk cId="1954814410" sldId="2147483685"/>
            <pc:sldLayoutMk cId="1519901805" sldId="2147483686"/>
          </pc:sldLayoutMkLst>
        </pc:sldLayoutChg>
      </pc:sldMasterChg>
      <pc:sldMasterChg chg="del delSldLayout">
        <pc:chgData name="Misti Woldemikael" userId="2327c1b3-d457-4af8-a64d-885db21409e0" providerId="ADAL" clId="{3ACEC3F1-0CC9-44B6-B5CB-1152A891B84A}" dt="2025-01-06T22:21:45.338" v="25"/>
        <pc:sldMasterMkLst>
          <pc:docMk/>
          <pc:sldMasterMk cId="881964820" sldId="2147483697"/>
        </pc:sldMasterMkLst>
        <pc:sldLayoutChg chg="del">
          <pc:chgData name="Misti Woldemikael" userId="2327c1b3-d457-4af8-a64d-885db21409e0" providerId="ADAL" clId="{3ACEC3F1-0CC9-44B6-B5CB-1152A891B84A}" dt="2025-01-06T22:21:45.338" v="25"/>
          <pc:sldLayoutMkLst>
            <pc:docMk/>
            <pc:sldMasterMk cId="881964820" sldId="2147483697"/>
            <pc:sldLayoutMk cId="918989463" sldId="2147483698"/>
          </pc:sldLayoutMkLst>
        </pc:sldLayoutChg>
      </pc:sldMasterChg>
      <pc:sldMasterChg chg="del delSldLayout">
        <pc:chgData name="Misti Woldemikael" userId="2327c1b3-d457-4af8-a64d-885db21409e0" providerId="ADAL" clId="{3ACEC3F1-0CC9-44B6-B5CB-1152A891B84A}" dt="2025-01-06T22:21:45.338" v="27"/>
        <pc:sldMasterMkLst>
          <pc:docMk/>
          <pc:sldMasterMk cId="3290684084" sldId="2147483699"/>
        </pc:sldMasterMkLst>
        <pc:sldLayoutChg chg="del">
          <pc:chgData name="Misti Woldemikael" userId="2327c1b3-d457-4af8-a64d-885db21409e0" providerId="ADAL" clId="{3ACEC3F1-0CC9-44B6-B5CB-1152A891B84A}" dt="2025-01-06T22:21:45.338" v="27"/>
          <pc:sldLayoutMkLst>
            <pc:docMk/>
            <pc:sldMasterMk cId="3290684084" sldId="2147483699"/>
            <pc:sldLayoutMk cId="3395122394" sldId="2147483700"/>
          </pc:sldLayoutMkLst>
        </pc:sldLayoutChg>
      </pc:sldMasterChg>
      <pc:sldMasterChg chg="del delSldLayout">
        <pc:chgData name="Misti Woldemikael" userId="2327c1b3-d457-4af8-a64d-885db21409e0" providerId="ADAL" clId="{3ACEC3F1-0CC9-44B6-B5CB-1152A891B84A}" dt="2025-01-06T22:21:45.338" v="29"/>
        <pc:sldMasterMkLst>
          <pc:docMk/>
          <pc:sldMasterMk cId="1499114998" sldId="2147483701"/>
        </pc:sldMasterMkLst>
        <pc:sldLayoutChg chg="del">
          <pc:chgData name="Misti Woldemikael" userId="2327c1b3-d457-4af8-a64d-885db21409e0" providerId="ADAL" clId="{3ACEC3F1-0CC9-44B6-B5CB-1152A891B84A}" dt="2025-01-06T22:21:45.338" v="29"/>
          <pc:sldLayoutMkLst>
            <pc:docMk/>
            <pc:sldMasterMk cId="1499114998" sldId="2147483701"/>
            <pc:sldLayoutMk cId="1111370756" sldId="2147483703"/>
          </pc:sldLayoutMkLst>
        </pc:sldLayoutChg>
        <pc:sldLayoutChg chg="del">
          <pc:chgData name="Misti Woldemikael" userId="2327c1b3-d457-4af8-a64d-885db21409e0" providerId="ADAL" clId="{3ACEC3F1-0CC9-44B6-B5CB-1152A891B84A}" dt="2025-01-06T22:21:45.338" v="29"/>
          <pc:sldLayoutMkLst>
            <pc:docMk/>
            <pc:sldMasterMk cId="1499114998" sldId="2147483701"/>
            <pc:sldLayoutMk cId="425404708" sldId="2147483705"/>
          </pc:sldLayoutMkLst>
        </pc:sldLayoutChg>
      </pc:sldMasterChg>
      <pc:sldMasterChg chg="del delSldLayout">
        <pc:chgData name="Misti Woldemikael" userId="2327c1b3-d457-4af8-a64d-885db21409e0" providerId="ADAL" clId="{3ACEC3F1-0CC9-44B6-B5CB-1152A891B84A}" dt="2025-01-06T22:21:45.353" v="30"/>
        <pc:sldMasterMkLst>
          <pc:docMk/>
          <pc:sldMasterMk cId="441361942" sldId="2147483711"/>
        </pc:sldMasterMkLst>
        <pc:sldLayoutChg chg="del">
          <pc:chgData name="Misti Woldemikael" userId="2327c1b3-d457-4af8-a64d-885db21409e0" providerId="ADAL" clId="{3ACEC3F1-0CC9-44B6-B5CB-1152A891B84A}" dt="2025-01-06T22:21:45.353" v="30"/>
          <pc:sldLayoutMkLst>
            <pc:docMk/>
            <pc:sldMasterMk cId="441361942" sldId="2147483711"/>
            <pc:sldLayoutMk cId="562977216" sldId="2147483713"/>
          </pc:sldLayoutMkLst>
        </pc:sldLayoutChg>
        <pc:sldLayoutChg chg="del">
          <pc:chgData name="Misti Woldemikael" userId="2327c1b3-d457-4af8-a64d-885db21409e0" providerId="ADAL" clId="{3ACEC3F1-0CC9-44B6-B5CB-1152A891B84A}" dt="2025-01-06T22:21:45.353" v="30"/>
          <pc:sldLayoutMkLst>
            <pc:docMk/>
            <pc:sldMasterMk cId="441361942" sldId="2147483711"/>
            <pc:sldLayoutMk cId="3698713999" sldId="2147483715"/>
          </pc:sldLayoutMkLst>
        </pc:sldLayoutChg>
      </pc:sldMasterChg>
      <pc:sldMasterChg chg="del delSldLayout">
        <pc:chgData name="Misti Woldemikael" userId="2327c1b3-d457-4af8-a64d-885db21409e0" providerId="ADAL" clId="{3ACEC3F1-0CC9-44B6-B5CB-1152A891B84A}" dt="2025-01-06T22:21:45.353" v="31"/>
        <pc:sldMasterMkLst>
          <pc:docMk/>
          <pc:sldMasterMk cId="2280309903" sldId="2147483716"/>
        </pc:sldMasterMkLst>
        <pc:sldLayoutChg chg="del">
          <pc:chgData name="Misti Woldemikael" userId="2327c1b3-d457-4af8-a64d-885db21409e0" providerId="ADAL" clId="{3ACEC3F1-0CC9-44B6-B5CB-1152A891B84A}" dt="2025-01-06T22:21:45.353" v="31"/>
          <pc:sldLayoutMkLst>
            <pc:docMk/>
            <pc:sldMasterMk cId="2280309903" sldId="2147483716"/>
            <pc:sldLayoutMk cId="355945641" sldId="2147483718"/>
          </pc:sldLayoutMkLst>
        </pc:sldLayoutChg>
        <pc:sldLayoutChg chg="del">
          <pc:chgData name="Misti Woldemikael" userId="2327c1b3-d457-4af8-a64d-885db21409e0" providerId="ADAL" clId="{3ACEC3F1-0CC9-44B6-B5CB-1152A891B84A}" dt="2025-01-06T22:21:45.353" v="31"/>
          <pc:sldLayoutMkLst>
            <pc:docMk/>
            <pc:sldMasterMk cId="2280309903" sldId="2147483716"/>
            <pc:sldLayoutMk cId="1316277643" sldId="2147483720"/>
          </pc:sldLayoutMkLst>
        </pc:sldLayoutChg>
      </pc:sldMasterChg>
      <pc:sldMasterChg chg="del delSldLayout">
        <pc:chgData name="Misti Woldemikael" userId="2327c1b3-d457-4af8-a64d-885db21409e0" providerId="ADAL" clId="{3ACEC3F1-0CC9-44B6-B5CB-1152A891B84A}" dt="2025-01-06T22:21:45.355" v="32"/>
        <pc:sldMasterMkLst>
          <pc:docMk/>
          <pc:sldMasterMk cId="4004472191" sldId="2147483721"/>
        </pc:sldMasterMkLst>
        <pc:sldLayoutChg chg="del">
          <pc:chgData name="Misti Woldemikael" userId="2327c1b3-d457-4af8-a64d-885db21409e0" providerId="ADAL" clId="{3ACEC3F1-0CC9-44B6-B5CB-1152A891B84A}" dt="2025-01-06T22:21:45.355" v="32"/>
          <pc:sldLayoutMkLst>
            <pc:docMk/>
            <pc:sldMasterMk cId="4004472191" sldId="2147483721"/>
            <pc:sldLayoutMk cId="4127025914" sldId="2147483723"/>
          </pc:sldLayoutMkLst>
        </pc:sldLayoutChg>
        <pc:sldLayoutChg chg="del">
          <pc:chgData name="Misti Woldemikael" userId="2327c1b3-d457-4af8-a64d-885db21409e0" providerId="ADAL" clId="{3ACEC3F1-0CC9-44B6-B5CB-1152A891B84A}" dt="2025-01-06T22:21:45.355" v="32"/>
          <pc:sldLayoutMkLst>
            <pc:docMk/>
            <pc:sldMasterMk cId="4004472191" sldId="2147483721"/>
            <pc:sldLayoutMk cId="41636606" sldId="2147483725"/>
          </pc:sldLayoutMkLst>
        </pc:sldLayoutChg>
      </pc:sldMasterChg>
      <pc:sldMasterChg chg="del delSldLayout">
        <pc:chgData name="Misti Woldemikael" userId="2327c1b3-d457-4af8-a64d-885db21409e0" providerId="ADAL" clId="{3ACEC3F1-0CC9-44B6-B5CB-1152A891B84A}" dt="2025-01-06T22:21:45.355" v="33"/>
        <pc:sldMasterMkLst>
          <pc:docMk/>
          <pc:sldMasterMk cId="1170624471" sldId="2147483726"/>
        </pc:sldMasterMkLst>
        <pc:sldLayoutChg chg="del">
          <pc:chgData name="Misti Woldemikael" userId="2327c1b3-d457-4af8-a64d-885db21409e0" providerId="ADAL" clId="{3ACEC3F1-0CC9-44B6-B5CB-1152A891B84A}" dt="2025-01-06T22:21:45.355" v="33"/>
          <pc:sldLayoutMkLst>
            <pc:docMk/>
            <pc:sldMasterMk cId="1170624471" sldId="2147483726"/>
            <pc:sldLayoutMk cId="3595193707" sldId="2147483728"/>
          </pc:sldLayoutMkLst>
        </pc:sldLayoutChg>
        <pc:sldLayoutChg chg="del">
          <pc:chgData name="Misti Woldemikael" userId="2327c1b3-d457-4af8-a64d-885db21409e0" providerId="ADAL" clId="{3ACEC3F1-0CC9-44B6-B5CB-1152A891B84A}" dt="2025-01-06T22:21:45.355" v="33"/>
          <pc:sldLayoutMkLst>
            <pc:docMk/>
            <pc:sldMasterMk cId="1170624471" sldId="2147483726"/>
            <pc:sldLayoutMk cId="4017536998" sldId="2147483729"/>
          </pc:sldLayoutMkLst>
        </pc:sldLayoutChg>
      </pc:sldMasterChg>
      <pc:sldMasterChg chg="del delSldLayout">
        <pc:chgData name="Misti Woldemikael" userId="2327c1b3-d457-4af8-a64d-885db21409e0" providerId="ADAL" clId="{3ACEC3F1-0CC9-44B6-B5CB-1152A891B84A}" dt="2025-01-06T22:21:45.355" v="34"/>
        <pc:sldMasterMkLst>
          <pc:docMk/>
          <pc:sldMasterMk cId="3478382672" sldId="2147483736"/>
        </pc:sldMasterMkLst>
        <pc:sldLayoutChg chg="del">
          <pc:chgData name="Misti Woldemikael" userId="2327c1b3-d457-4af8-a64d-885db21409e0" providerId="ADAL" clId="{3ACEC3F1-0CC9-44B6-B5CB-1152A891B84A}" dt="2025-01-06T22:21:45.355" v="34"/>
          <pc:sldLayoutMkLst>
            <pc:docMk/>
            <pc:sldMasterMk cId="3478382672" sldId="2147483736"/>
            <pc:sldLayoutMk cId="3326977375" sldId="2147483738"/>
          </pc:sldLayoutMkLst>
        </pc:sldLayoutChg>
        <pc:sldLayoutChg chg="del">
          <pc:chgData name="Misti Woldemikael" userId="2327c1b3-d457-4af8-a64d-885db21409e0" providerId="ADAL" clId="{3ACEC3F1-0CC9-44B6-B5CB-1152A891B84A}" dt="2025-01-06T22:21:45.355" v="34"/>
          <pc:sldLayoutMkLst>
            <pc:docMk/>
            <pc:sldMasterMk cId="3478382672" sldId="2147483736"/>
            <pc:sldLayoutMk cId="3473998776" sldId="2147483740"/>
          </pc:sldLayoutMkLst>
        </pc:sldLayoutChg>
      </pc:sldMasterChg>
      <pc:sldMasterChg chg="del delSldLayout">
        <pc:chgData name="Misti Woldemikael" userId="2327c1b3-d457-4af8-a64d-885db21409e0" providerId="ADAL" clId="{3ACEC3F1-0CC9-44B6-B5CB-1152A891B84A}" dt="2025-01-06T22:21:45.355" v="35"/>
        <pc:sldMasterMkLst>
          <pc:docMk/>
          <pc:sldMasterMk cId="2760197786" sldId="2147483741"/>
        </pc:sldMasterMkLst>
        <pc:sldLayoutChg chg="del">
          <pc:chgData name="Misti Woldemikael" userId="2327c1b3-d457-4af8-a64d-885db21409e0" providerId="ADAL" clId="{3ACEC3F1-0CC9-44B6-B5CB-1152A891B84A}" dt="2025-01-06T22:21:45.355" v="35"/>
          <pc:sldLayoutMkLst>
            <pc:docMk/>
            <pc:sldMasterMk cId="2760197786" sldId="2147483741"/>
            <pc:sldLayoutMk cId="105497333" sldId="2147483743"/>
          </pc:sldLayoutMkLst>
        </pc:sldLayoutChg>
        <pc:sldLayoutChg chg="del">
          <pc:chgData name="Misti Woldemikael" userId="2327c1b3-d457-4af8-a64d-885db21409e0" providerId="ADAL" clId="{3ACEC3F1-0CC9-44B6-B5CB-1152A891B84A}" dt="2025-01-06T22:21:45.355" v="35"/>
          <pc:sldLayoutMkLst>
            <pc:docMk/>
            <pc:sldMasterMk cId="2760197786" sldId="2147483741"/>
            <pc:sldLayoutMk cId="3995336947" sldId="2147483745"/>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8" Type="http://schemas.openxmlformats.org/officeDocument/2006/relationships/slide" Target="../slides/slide18.xml"/><Relationship Id="rId3" Type="http://schemas.openxmlformats.org/officeDocument/2006/relationships/slide" Target="../slides/slide9.xml"/><Relationship Id="rId7" Type="http://schemas.openxmlformats.org/officeDocument/2006/relationships/slide" Target="../slides/slide14.xml"/><Relationship Id="rId2" Type="http://schemas.openxmlformats.org/officeDocument/2006/relationships/slide" Target="../slides/slide8.xml"/><Relationship Id="rId1" Type="http://schemas.openxmlformats.org/officeDocument/2006/relationships/slide" Target="../slides/slide6.xml"/><Relationship Id="rId6" Type="http://schemas.openxmlformats.org/officeDocument/2006/relationships/slide" Target="../slides/slide15.xml"/><Relationship Id="rId5" Type="http://schemas.openxmlformats.org/officeDocument/2006/relationships/slide" Target="../slides/slide17.xml"/><Relationship Id="rId4" Type="http://schemas.openxmlformats.org/officeDocument/2006/relationships/slide" Target="../slides/slide13.xml"/><Relationship Id="rId9" Type="http://schemas.openxmlformats.org/officeDocument/2006/relationships/slide" Target="../slides/slide12.xml"/></Relationships>
</file>

<file path=ppt/diagrams/_rels/data3.xml.rels><?xml version="1.0" encoding="UTF-8" standalone="yes"?>
<Relationships xmlns="http://schemas.openxmlformats.org/package/2006/relationships"><Relationship Id="rId8" Type="http://schemas.openxmlformats.org/officeDocument/2006/relationships/slide" Target="../slides/slide26.xml"/><Relationship Id="rId3" Type="http://schemas.openxmlformats.org/officeDocument/2006/relationships/slide" Target="../slides/slide19.xml"/><Relationship Id="rId7" Type="http://schemas.openxmlformats.org/officeDocument/2006/relationships/slide" Target="../slides/slide21.xml"/><Relationship Id="rId2" Type="http://schemas.openxmlformats.org/officeDocument/2006/relationships/slide" Target="../slides/slide27.xml"/><Relationship Id="rId1" Type="http://schemas.openxmlformats.org/officeDocument/2006/relationships/slide" Target="../slides/slide25.xml"/><Relationship Id="rId6" Type="http://schemas.openxmlformats.org/officeDocument/2006/relationships/slide" Target="../slides/slide20.xml"/><Relationship Id="rId5" Type="http://schemas.openxmlformats.org/officeDocument/2006/relationships/slide" Target="../slides/slide22.xml"/><Relationship Id="rId4" Type="http://schemas.openxmlformats.org/officeDocument/2006/relationships/slide" Target="../slides/slide33.xml"/></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09A28C-8AB4-494E-9B04-491BB48A908F}"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D1CD01B-641C-4BA8-868A-E38D2407328C}">
      <dgm:prSet/>
      <dgm:spPr/>
      <dgm:t>
        <a:bodyPr/>
        <a:lstStyle/>
        <a:p>
          <a:r>
            <a:rPr lang="en-US" dirty="0"/>
            <a:t>In the 5.0.2 upgrade of Degree Works, the Responsive Dashboard was released by Ellucian to modernize the experience for students and advisors. </a:t>
          </a:r>
        </a:p>
      </dgm:t>
    </dgm:pt>
    <dgm:pt modelId="{7D870C61-7AA2-4DFA-B5A5-E7103C61934E}" type="parTrans" cxnId="{3AEAEDD8-223A-4DF5-9678-BF0BB125985A}">
      <dgm:prSet/>
      <dgm:spPr/>
      <dgm:t>
        <a:bodyPr/>
        <a:lstStyle/>
        <a:p>
          <a:endParaRPr lang="en-US"/>
        </a:p>
      </dgm:t>
    </dgm:pt>
    <dgm:pt modelId="{82EFE05F-6ED9-4EB7-86A8-74A4AA7AF65B}" type="sibTrans" cxnId="{3AEAEDD8-223A-4DF5-9678-BF0BB125985A}">
      <dgm:prSet/>
      <dgm:spPr/>
      <dgm:t>
        <a:bodyPr/>
        <a:lstStyle/>
        <a:p>
          <a:endParaRPr lang="en-US"/>
        </a:p>
      </dgm:t>
    </dgm:pt>
    <dgm:pt modelId="{2776BAC7-1F83-4C59-9E66-BE4C35ECB915}">
      <dgm:prSet/>
      <dgm:spPr/>
      <dgm:t>
        <a:bodyPr/>
        <a:lstStyle/>
        <a:p>
          <a:r>
            <a:rPr lang="en-US" dirty="0"/>
            <a:t>The Responsive Dashboard has a more intuitive interface making it a mobile friendly tool that was ADA compliant.   </a:t>
          </a:r>
        </a:p>
      </dgm:t>
    </dgm:pt>
    <dgm:pt modelId="{0D3A48C2-FD99-47E1-ABD5-2FDA6DD043D5}" type="parTrans" cxnId="{8B941071-E300-4AA4-A9FB-CF81BC21B723}">
      <dgm:prSet/>
      <dgm:spPr/>
      <dgm:t>
        <a:bodyPr/>
        <a:lstStyle/>
        <a:p>
          <a:endParaRPr lang="en-US"/>
        </a:p>
      </dgm:t>
    </dgm:pt>
    <dgm:pt modelId="{6A9AD00A-F890-43D5-BAA2-184E82D4473F}" type="sibTrans" cxnId="{8B941071-E300-4AA4-A9FB-CF81BC21B723}">
      <dgm:prSet/>
      <dgm:spPr/>
      <dgm:t>
        <a:bodyPr/>
        <a:lstStyle/>
        <a:p>
          <a:endParaRPr lang="en-US"/>
        </a:p>
      </dgm:t>
    </dgm:pt>
    <dgm:pt modelId="{C0CECA03-0D04-47FD-BFA8-6BD6FDC60F60}">
      <dgm:prSet/>
      <dgm:spPr/>
      <dgm:t>
        <a:bodyPr/>
        <a:lstStyle/>
        <a:p>
          <a:r>
            <a:rPr lang="en-US" dirty="0"/>
            <a:t>Ellucian has been supporting both versions (Responsive and Classic) to allow users to make the transition to the Responsive Dashboard.  </a:t>
          </a:r>
          <a:br>
            <a:rPr lang="en-US" dirty="0"/>
          </a:br>
          <a:endParaRPr lang="en-US" dirty="0"/>
        </a:p>
      </dgm:t>
    </dgm:pt>
    <dgm:pt modelId="{CF728F41-EA98-4B44-9A26-876E62882E7B}" type="parTrans" cxnId="{0F1791E6-3E47-49BB-A3B8-6DB91A62DD52}">
      <dgm:prSet/>
      <dgm:spPr/>
      <dgm:t>
        <a:bodyPr/>
        <a:lstStyle/>
        <a:p>
          <a:endParaRPr lang="en-US"/>
        </a:p>
      </dgm:t>
    </dgm:pt>
    <dgm:pt modelId="{48DD3CA2-6FB8-416E-8355-72B3B24C00ED}" type="sibTrans" cxnId="{0F1791E6-3E47-49BB-A3B8-6DB91A62DD52}">
      <dgm:prSet/>
      <dgm:spPr/>
      <dgm:t>
        <a:bodyPr/>
        <a:lstStyle/>
        <a:p>
          <a:endParaRPr lang="en-US"/>
        </a:p>
      </dgm:t>
    </dgm:pt>
    <dgm:pt modelId="{E1A8AEA3-8D89-418E-BDFD-95237103680D}">
      <dgm:prSet/>
      <dgm:spPr/>
      <dgm:t>
        <a:bodyPr/>
        <a:lstStyle/>
        <a:p>
          <a:r>
            <a:rPr lang="en-US" dirty="0"/>
            <a:t>WVU is required to upgrade to version 5.1.3 this year. With this version, Ellucian no longer supports the Classic Dashboard. Information for both dashboards pull from Banner. </a:t>
          </a:r>
        </a:p>
      </dgm:t>
    </dgm:pt>
    <dgm:pt modelId="{A645C63D-BE04-4C6A-85C8-EC9605FCFD3D}" type="parTrans" cxnId="{6405160A-837D-4836-ABB6-B2204B412F2D}">
      <dgm:prSet/>
      <dgm:spPr/>
      <dgm:t>
        <a:bodyPr/>
        <a:lstStyle/>
        <a:p>
          <a:endParaRPr lang="en-US"/>
        </a:p>
      </dgm:t>
    </dgm:pt>
    <dgm:pt modelId="{CCECD3DE-A0AE-4415-917C-630778E3F452}" type="sibTrans" cxnId="{6405160A-837D-4836-ABB6-B2204B412F2D}">
      <dgm:prSet/>
      <dgm:spPr/>
      <dgm:t>
        <a:bodyPr/>
        <a:lstStyle/>
        <a:p>
          <a:endParaRPr lang="en-US"/>
        </a:p>
      </dgm:t>
    </dgm:pt>
    <dgm:pt modelId="{5F713719-2004-471A-B417-0941892F3E5B}" type="pres">
      <dgm:prSet presAssocID="{9E09A28C-8AB4-494E-9B04-491BB48A908F}" presName="root" presStyleCnt="0">
        <dgm:presLayoutVars>
          <dgm:dir/>
          <dgm:resizeHandles val="exact"/>
        </dgm:presLayoutVars>
      </dgm:prSet>
      <dgm:spPr/>
    </dgm:pt>
    <dgm:pt modelId="{9A44E931-48CA-4F2C-A63F-1260B98C5A3E}" type="pres">
      <dgm:prSet presAssocID="{9E09A28C-8AB4-494E-9B04-491BB48A908F}" presName="container" presStyleCnt="0">
        <dgm:presLayoutVars>
          <dgm:dir/>
          <dgm:resizeHandles val="exact"/>
        </dgm:presLayoutVars>
      </dgm:prSet>
      <dgm:spPr/>
    </dgm:pt>
    <dgm:pt modelId="{D4000B6B-DE2E-44DC-A3A4-58414D60D40C}" type="pres">
      <dgm:prSet presAssocID="{3D1CD01B-641C-4BA8-868A-E38D2407328C}" presName="compNode" presStyleCnt="0"/>
      <dgm:spPr/>
    </dgm:pt>
    <dgm:pt modelId="{2DC4B981-F8EC-4577-98C9-53E4E5C35630}" type="pres">
      <dgm:prSet presAssocID="{3D1CD01B-641C-4BA8-868A-E38D2407328C}" presName="iconBgRect" presStyleLbl="bgShp" presStyleIdx="0" presStyleCnt="4"/>
      <dgm:spPr/>
    </dgm:pt>
    <dgm:pt modelId="{847A5F2F-9798-4C05-9BFB-C7572CECD5FD}" type="pres">
      <dgm:prSet presAssocID="{3D1CD01B-641C-4BA8-868A-E38D2407328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uge"/>
        </a:ext>
      </dgm:extLst>
    </dgm:pt>
    <dgm:pt modelId="{1D540069-00D6-49F9-A7E1-3864A2894421}" type="pres">
      <dgm:prSet presAssocID="{3D1CD01B-641C-4BA8-868A-E38D2407328C}" presName="spaceRect" presStyleCnt="0"/>
      <dgm:spPr/>
    </dgm:pt>
    <dgm:pt modelId="{364C97FA-B5D9-46C5-BC2D-B6EE2EDC6B61}" type="pres">
      <dgm:prSet presAssocID="{3D1CD01B-641C-4BA8-868A-E38D2407328C}" presName="textRect" presStyleLbl="revTx" presStyleIdx="0" presStyleCnt="4">
        <dgm:presLayoutVars>
          <dgm:chMax val="1"/>
          <dgm:chPref val="1"/>
        </dgm:presLayoutVars>
      </dgm:prSet>
      <dgm:spPr/>
    </dgm:pt>
    <dgm:pt modelId="{15C2D245-086C-4B7F-84FB-E9B84C72063E}" type="pres">
      <dgm:prSet presAssocID="{82EFE05F-6ED9-4EB7-86A8-74A4AA7AF65B}" presName="sibTrans" presStyleLbl="sibTrans2D1" presStyleIdx="0" presStyleCnt="0"/>
      <dgm:spPr/>
    </dgm:pt>
    <dgm:pt modelId="{02369AEA-B71A-447B-9FAB-5EFCBF0E0621}" type="pres">
      <dgm:prSet presAssocID="{2776BAC7-1F83-4C59-9E66-BE4C35ECB915}" presName="compNode" presStyleCnt="0"/>
      <dgm:spPr/>
    </dgm:pt>
    <dgm:pt modelId="{204AA9F5-ACF5-4303-823D-955CF09CE2A4}" type="pres">
      <dgm:prSet presAssocID="{2776BAC7-1F83-4C59-9E66-BE4C35ECB915}" presName="iconBgRect" presStyleLbl="bgShp" presStyleIdx="1" presStyleCnt="4"/>
      <dgm:spPr/>
    </dgm:pt>
    <dgm:pt modelId="{4AD0AA11-FF16-4294-805F-A34762BABC0E}" type="pres">
      <dgm:prSet presAssocID="{2776BAC7-1F83-4C59-9E66-BE4C35ECB91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rt Phone"/>
        </a:ext>
      </dgm:extLst>
    </dgm:pt>
    <dgm:pt modelId="{000E8D2B-F044-4DF8-A449-82F4232DBBA0}" type="pres">
      <dgm:prSet presAssocID="{2776BAC7-1F83-4C59-9E66-BE4C35ECB915}" presName="spaceRect" presStyleCnt="0"/>
      <dgm:spPr/>
    </dgm:pt>
    <dgm:pt modelId="{FF429459-3091-47CB-A1BB-CEC8D6ACA320}" type="pres">
      <dgm:prSet presAssocID="{2776BAC7-1F83-4C59-9E66-BE4C35ECB915}" presName="textRect" presStyleLbl="revTx" presStyleIdx="1" presStyleCnt="4">
        <dgm:presLayoutVars>
          <dgm:chMax val="1"/>
          <dgm:chPref val="1"/>
        </dgm:presLayoutVars>
      </dgm:prSet>
      <dgm:spPr/>
    </dgm:pt>
    <dgm:pt modelId="{03A9AC77-0717-4FD0-8279-3AAAF1932A1B}" type="pres">
      <dgm:prSet presAssocID="{6A9AD00A-F890-43D5-BAA2-184E82D4473F}" presName="sibTrans" presStyleLbl="sibTrans2D1" presStyleIdx="0" presStyleCnt="0"/>
      <dgm:spPr/>
    </dgm:pt>
    <dgm:pt modelId="{99499C4F-AC1D-40D0-97E7-58C90754E11C}" type="pres">
      <dgm:prSet presAssocID="{C0CECA03-0D04-47FD-BFA8-6BD6FDC60F60}" presName="compNode" presStyleCnt="0"/>
      <dgm:spPr/>
    </dgm:pt>
    <dgm:pt modelId="{6473BCD6-AEF9-474D-A16A-341270AA3015}" type="pres">
      <dgm:prSet presAssocID="{C0CECA03-0D04-47FD-BFA8-6BD6FDC60F60}" presName="iconBgRect" presStyleLbl="bgShp" presStyleIdx="2" presStyleCnt="4"/>
      <dgm:spPr/>
    </dgm:pt>
    <dgm:pt modelId="{4E91F308-8035-4FAD-A2D9-52579B70558C}" type="pres">
      <dgm:prSet presAssocID="{C0CECA03-0D04-47FD-BFA8-6BD6FDC60F6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ypewriter"/>
        </a:ext>
      </dgm:extLst>
    </dgm:pt>
    <dgm:pt modelId="{68DAEFC6-47A7-4572-AD03-FAD219278A29}" type="pres">
      <dgm:prSet presAssocID="{C0CECA03-0D04-47FD-BFA8-6BD6FDC60F60}" presName="spaceRect" presStyleCnt="0"/>
      <dgm:spPr/>
    </dgm:pt>
    <dgm:pt modelId="{B559889E-975B-492A-A7CC-CD533FEBFC67}" type="pres">
      <dgm:prSet presAssocID="{C0CECA03-0D04-47FD-BFA8-6BD6FDC60F60}" presName="textRect" presStyleLbl="revTx" presStyleIdx="2" presStyleCnt="4">
        <dgm:presLayoutVars>
          <dgm:chMax val="1"/>
          <dgm:chPref val="1"/>
        </dgm:presLayoutVars>
      </dgm:prSet>
      <dgm:spPr/>
    </dgm:pt>
    <dgm:pt modelId="{460862C2-310E-4C5F-91B6-F6FFADA423AC}" type="pres">
      <dgm:prSet presAssocID="{48DD3CA2-6FB8-416E-8355-72B3B24C00ED}" presName="sibTrans" presStyleLbl="sibTrans2D1" presStyleIdx="0" presStyleCnt="0"/>
      <dgm:spPr/>
    </dgm:pt>
    <dgm:pt modelId="{61DA9B64-C940-4E14-873C-D68FD7B80916}" type="pres">
      <dgm:prSet presAssocID="{E1A8AEA3-8D89-418E-BDFD-95237103680D}" presName="compNode" presStyleCnt="0"/>
      <dgm:spPr/>
    </dgm:pt>
    <dgm:pt modelId="{23CDD694-33C3-4F58-9C6F-BFF47D1DEA75}" type="pres">
      <dgm:prSet presAssocID="{E1A8AEA3-8D89-418E-BDFD-95237103680D}" presName="iconBgRect" presStyleLbl="bgShp" presStyleIdx="3" presStyleCnt="4"/>
      <dgm:spPr/>
    </dgm:pt>
    <dgm:pt modelId="{8B126A99-3A52-4CE9-B209-A617206CD2D3}" type="pres">
      <dgm:prSet presAssocID="{E1A8AEA3-8D89-418E-BDFD-95237103680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AE84AD0B-1552-4A59-AEB5-058EAA3E5635}" type="pres">
      <dgm:prSet presAssocID="{E1A8AEA3-8D89-418E-BDFD-95237103680D}" presName="spaceRect" presStyleCnt="0"/>
      <dgm:spPr/>
    </dgm:pt>
    <dgm:pt modelId="{8098ED41-5A38-41D5-A641-624BEE89CDF6}" type="pres">
      <dgm:prSet presAssocID="{E1A8AEA3-8D89-418E-BDFD-95237103680D}" presName="textRect" presStyleLbl="revTx" presStyleIdx="3" presStyleCnt="4">
        <dgm:presLayoutVars>
          <dgm:chMax val="1"/>
          <dgm:chPref val="1"/>
        </dgm:presLayoutVars>
      </dgm:prSet>
      <dgm:spPr/>
    </dgm:pt>
  </dgm:ptLst>
  <dgm:cxnLst>
    <dgm:cxn modelId="{F9BCFF00-96E5-4590-BC65-D88102E9C955}" type="presOf" srcId="{48DD3CA2-6FB8-416E-8355-72B3B24C00ED}" destId="{460862C2-310E-4C5F-91B6-F6FFADA423AC}" srcOrd="0" destOrd="0" presId="urn:microsoft.com/office/officeart/2018/2/layout/IconCircleList"/>
    <dgm:cxn modelId="{6405160A-837D-4836-ABB6-B2204B412F2D}" srcId="{9E09A28C-8AB4-494E-9B04-491BB48A908F}" destId="{E1A8AEA3-8D89-418E-BDFD-95237103680D}" srcOrd="3" destOrd="0" parTransId="{A645C63D-BE04-4C6A-85C8-EC9605FCFD3D}" sibTransId="{CCECD3DE-A0AE-4415-917C-630778E3F452}"/>
    <dgm:cxn modelId="{A1D81C16-68D7-4F07-9B03-963DC3A1081E}" type="presOf" srcId="{C0CECA03-0D04-47FD-BFA8-6BD6FDC60F60}" destId="{B559889E-975B-492A-A7CC-CD533FEBFC67}" srcOrd="0" destOrd="0" presId="urn:microsoft.com/office/officeart/2018/2/layout/IconCircleList"/>
    <dgm:cxn modelId="{325FC617-2A26-4B6B-8D40-40CE18B61B88}" type="presOf" srcId="{3D1CD01B-641C-4BA8-868A-E38D2407328C}" destId="{364C97FA-B5D9-46C5-BC2D-B6EE2EDC6B61}" srcOrd="0" destOrd="0" presId="urn:microsoft.com/office/officeart/2018/2/layout/IconCircleList"/>
    <dgm:cxn modelId="{ADBE1261-6EAB-4C15-B212-268B144B6028}" type="presOf" srcId="{E1A8AEA3-8D89-418E-BDFD-95237103680D}" destId="{8098ED41-5A38-41D5-A641-624BEE89CDF6}" srcOrd="0" destOrd="0" presId="urn:microsoft.com/office/officeart/2018/2/layout/IconCircleList"/>
    <dgm:cxn modelId="{8B941071-E300-4AA4-A9FB-CF81BC21B723}" srcId="{9E09A28C-8AB4-494E-9B04-491BB48A908F}" destId="{2776BAC7-1F83-4C59-9E66-BE4C35ECB915}" srcOrd="1" destOrd="0" parTransId="{0D3A48C2-FD99-47E1-ABD5-2FDA6DD043D5}" sibTransId="{6A9AD00A-F890-43D5-BAA2-184E82D4473F}"/>
    <dgm:cxn modelId="{4A40C585-2CA3-476A-B8B1-EC348715ACBD}" type="presOf" srcId="{2776BAC7-1F83-4C59-9E66-BE4C35ECB915}" destId="{FF429459-3091-47CB-A1BB-CEC8D6ACA320}" srcOrd="0" destOrd="0" presId="urn:microsoft.com/office/officeart/2018/2/layout/IconCircleList"/>
    <dgm:cxn modelId="{FEDC479E-FCB5-494E-9D92-78A4E2C0F822}" type="presOf" srcId="{82EFE05F-6ED9-4EB7-86A8-74A4AA7AF65B}" destId="{15C2D245-086C-4B7F-84FB-E9B84C72063E}" srcOrd="0" destOrd="0" presId="urn:microsoft.com/office/officeart/2018/2/layout/IconCircleList"/>
    <dgm:cxn modelId="{3AEAEDD8-223A-4DF5-9678-BF0BB125985A}" srcId="{9E09A28C-8AB4-494E-9B04-491BB48A908F}" destId="{3D1CD01B-641C-4BA8-868A-E38D2407328C}" srcOrd="0" destOrd="0" parTransId="{7D870C61-7AA2-4DFA-B5A5-E7103C61934E}" sibTransId="{82EFE05F-6ED9-4EB7-86A8-74A4AA7AF65B}"/>
    <dgm:cxn modelId="{4AF564D9-3D39-4A24-8F43-79B40A2204B1}" type="presOf" srcId="{6A9AD00A-F890-43D5-BAA2-184E82D4473F}" destId="{03A9AC77-0717-4FD0-8279-3AAAF1932A1B}" srcOrd="0" destOrd="0" presId="urn:microsoft.com/office/officeart/2018/2/layout/IconCircleList"/>
    <dgm:cxn modelId="{82F38DDC-45FE-4FED-91F7-09E89A38F76A}" type="presOf" srcId="{9E09A28C-8AB4-494E-9B04-491BB48A908F}" destId="{5F713719-2004-471A-B417-0941892F3E5B}" srcOrd="0" destOrd="0" presId="urn:microsoft.com/office/officeart/2018/2/layout/IconCircleList"/>
    <dgm:cxn modelId="{0F1791E6-3E47-49BB-A3B8-6DB91A62DD52}" srcId="{9E09A28C-8AB4-494E-9B04-491BB48A908F}" destId="{C0CECA03-0D04-47FD-BFA8-6BD6FDC60F60}" srcOrd="2" destOrd="0" parTransId="{CF728F41-EA98-4B44-9A26-876E62882E7B}" sibTransId="{48DD3CA2-6FB8-416E-8355-72B3B24C00ED}"/>
    <dgm:cxn modelId="{A66AFF4F-4A28-4E7C-BA29-82AD8EE7E975}" type="presParOf" srcId="{5F713719-2004-471A-B417-0941892F3E5B}" destId="{9A44E931-48CA-4F2C-A63F-1260B98C5A3E}" srcOrd="0" destOrd="0" presId="urn:microsoft.com/office/officeart/2018/2/layout/IconCircleList"/>
    <dgm:cxn modelId="{27AB7E6A-F6FE-415B-A978-DB69CCE85F54}" type="presParOf" srcId="{9A44E931-48CA-4F2C-A63F-1260B98C5A3E}" destId="{D4000B6B-DE2E-44DC-A3A4-58414D60D40C}" srcOrd="0" destOrd="0" presId="urn:microsoft.com/office/officeart/2018/2/layout/IconCircleList"/>
    <dgm:cxn modelId="{19D22063-5258-4006-9971-1F8FB50F99E3}" type="presParOf" srcId="{D4000B6B-DE2E-44DC-A3A4-58414D60D40C}" destId="{2DC4B981-F8EC-4577-98C9-53E4E5C35630}" srcOrd="0" destOrd="0" presId="urn:microsoft.com/office/officeart/2018/2/layout/IconCircleList"/>
    <dgm:cxn modelId="{A55F7CA7-5E0A-4511-AA4B-D92B55D53A2A}" type="presParOf" srcId="{D4000B6B-DE2E-44DC-A3A4-58414D60D40C}" destId="{847A5F2F-9798-4C05-9BFB-C7572CECD5FD}" srcOrd="1" destOrd="0" presId="urn:microsoft.com/office/officeart/2018/2/layout/IconCircleList"/>
    <dgm:cxn modelId="{4F47ED3B-066E-4367-A75A-5492189EF93C}" type="presParOf" srcId="{D4000B6B-DE2E-44DC-A3A4-58414D60D40C}" destId="{1D540069-00D6-49F9-A7E1-3864A2894421}" srcOrd="2" destOrd="0" presId="urn:microsoft.com/office/officeart/2018/2/layout/IconCircleList"/>
    <dgm:cxn modelId="{1007E56E-68B1-4383-AC9C-5E05EB93373E}" type="presParOf" srcId="{D4000B6B-DE2E-44DC-A3A4-58414D60D40C}" destId="{364C97FA-B5D9-46C5-BC2D-B6EE2EDC6B61}" srcOrd="3" destOrd="0" presId="urn:microsoft.com/office/officeart/2018/2/layout/IconCircleList"/>
    <dgm:cxn modelId="{76962B7C-546B-41F5-96D7-0873AFFDAC13}" type="presParOf" srcId="{9A44E931-48CA-4F2C-A63F-1260B98C5A3E}" destId="{15C2D245-086C-4B7F-84FB-E9B84C72063E}" srcOrd="1" destOrd="0" presId="urn:microsoft.com/office/officeart/2018/2/layout/IconCircleList"/>
    <dgm:cxn modelId="{4DF21B1B-A340-4070-A0C2-CB7B1D243308}" type="presParOf" srcId="{9A44E931-48CA-4F2C-A63F-1260B98C5A3E}" destId="{02369AEA-B71A-447B-9FAB-5EFCBF0E0621}" srcOrd="2" destOrd="0" presId="urn:microsoft.com/office/officeart/2018/2/layout/IconCircleList"/>
    <dgm:cxn modelId="{406208BA-CFE8-4A00-AA91-139183899B75}" type="presParOf" srcId="{02369AEA-B71A-447B-9FAB-5EFCBF0E0621}" destId="{204AA9F5-ACF5-4303-823D-955CF09CE2A4}" srcOrd="0" destOrd="0" presId="urn:microsoft.com/office/officeart/2018/2/layout/IconCircleList"/>
    <dgm:cxn modelId="{86EC716F-79FC-49B0-B5C7-900C08BF9A6F}" type="presParOf" srcId="{02369AEA-B71A-447B-9FAB-5EFCBF0E0621}" destId="{4AD0AA11-FF16-4294-805F-A34762BABC0E}" srcOrd="1" destOrd="0" presId="urn:microsoft.com/office/officeart/2018/2/layout/IconCircleList"/>
    <dgm:cxn modelId="{172240F0-B6C2-4904-9521-E9F76978988C}" type="presParOf" srcId="{02369AEA-B71A-447B-9FAB-5EFCBF0E0621}" destId="{000E8D2B-F044-4DF8-A449-82F4232DBBA0}" srcOrd="2" destOrd="0" presId="urn:microsoft.com/office/officeart/2018/2/layout/IconCircleList"/>
    <dgm:cxn modelId="{EB08E185-2FDE-4E1A-BF82-3DDD655BE2D1}" type="presParOf" srcId="{02369AEA-B71A-447B-9FAB-5EFCBF0E0621}" destId="{FF429459-3091-47CB-A1BB-CEC8D6ACA320}" srcOrd="3" destOrd="0" presId="urn:microsoft.com/office/officeart/2018/2/layout/IconCircleList"/>
    <dgm:cxn modelId="{7C4CF4BE-D7DD-4355-8D3D-BD5AAA1D39EE}" type="presParOf" srcId="{9A44E931-48CA-4F2C-A63F-1260B98C5A3E}" destId="{03A9AC77-0717-4FD0-8279-3AAAF1932A1B}" srcOrd="3" destOrd="0" presId="urn:microsoft.com/office/officeart/2018/2/layout/IconCircleList"/>
    <dgm:cxn modelId="{CDB19FA0-5896-4299-BAE3-0F40230C2B8A}" type="presParOf" srcId="{9A44E931-48CA-4F2C-A63F-1260B98C5A3E}" destId="{99499C4F-AC1D-40D0-97E7-58C90754E11C}" srcOrd="4" destOrd="0" presId="urn:microsoft.com/office/officeart/2018/2/layout/IconCircleList"/>
    <dgm:cxn modelId="{F8DDCC31-2254-44FB-BF29-5FCD2E0EBE7B}" type="presParOf" srcId="{99499C4F-AC1D-40D0-97E7-58C90754E11C}" destId="{6473BCD6-AEF9-474D-A16A-341270AA3015}" srcOrd="0" destOrd="0" presId="urn:microsoft.com/office/officeart/2018/2/layout/IconCircleList"/>
    <dgm:cxn modelId="{57F803C5-8760-4F71-9610-376767A8A0BA}" type="presParOf" srcId="{99499C4F-AC1D-40D0-97E7-58C90754E11C}" destId="{4E91F308-8035-4FAD-A2D9-52579B70558C}" srcOrd="1" destOrd="0" presId="urn:microsoft.com/office/officeart/2018/2/layout/IconCircleList"/>
    <dgm:cxn modelId="{D6C1575D-6B3A-4432-943B-1C3852E69523}" type="presParOf" srcId="{99499C4F-AC1D-40D0-97E7-58C90754E11C}" destId="{68DAEFC6-47A7-4572-AD03-FAD219278A29}" srcOrd="2" destOrd="0" presId="urn:microsoft.com/office/officeart/2018/2/layout/IconCircleList"/>
    <dgm:cxn modelId="{21A6E3F2-1B6C-44AF-AF0C-5C05485CDE3E}" type="presParOf" srcId="{99499C4F-AC1D-40D0-97E7-58C90754E11C}" destId="{B559889E-975B-492A-A7CC-CD533FEBFC67}" srcOrd="3" destOrd="0" presId="urn:microsoft.com/office/officeart/2018/2/layout/IconCircleList"/>
    <dgm:cxn modelId="{18B25153-1F6F-4A8F-BE4E-5E30F72C7662}" type="presParOf" srcId="{9A44E931-48CA-4F2C-A63F-1260B98C5A3E}" destId="{460862C2-310E-4C5F-91B6-F6FFADA423AC}" srcOrd="5" destOrd="0" presId="urn:microsoft.com/office/officeart/2018/2/layout/IconCircleList"/>
    <dgm:cxn modelId="{D42136A5-6B71-49CE-A845-C87D0BF8F9C3}" type="presParOf" srcId="{9A44E931-48CA-4F2C-A63F-1260B98C5A3E}" destId="{61DA9B64-C940-4E14-873C-D68FD7B80916}" srcOrd="6" destOrd="0" presId="urn:microsoft.com/office/officeart/2018/2/layout/IconCircleList"/>
    <dgm:cxn modelId="{538E360F-EBAF-4AA1-8A02-671E7BA9EDED}" type="presParOf" srcId="{61DA9B64-C940-4E14-873C-D68FD7B80916}" destId="{23CDD694-33C3-4F58-9C6F-BFF47D1DEA75}" srcOrd="0" destOrd="0" presId="urn:microsoft.com/office/officeart/2018/2/layout/IconCircleList"/>
    <dgm:cxn modelId="{DEC06B6C-7A75-410D-91A3-9A5FC42982AB}" type="presParOf" srcId="{61DA9B64-C940-4E14-873C-D68FD7B80916}" destId="{8B126A99-3A52-4CE9-B209-A617206CD2D3}" srcOrd="1" destOrd="0" presId="urn:microsoft.com/office/officeart/2018/2/layout/IconCircleList"/>
    <dgm:cxn modelId="{3EDD14C2-2FFD-41FD-A8D1-FC4333A561D7}" type="presParOf" srcId="{61DA9B64-C940-4E14-873C-D68FD7B80916}" destId="{AE84AD0B-1552-4A59-AEB5-058EAA3E5635}" srcOrd="2" destOrd="0" presId="urn:microsoft.com/office/officeart/2018/2/layout/IconCircleList"/>
    <dgm:cxn modelId="{CF52DD0E-75FB-4DA6-A539-C2E6A768F20E}" type="presParOf" srcId="{61DA9B64-C940-4E14-873C-D68FD7B80916}" destId="{8098ED41-5A38-41D5-A641-624BEE89CDF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8939DD-DC10-4264-9B6F-22ED500CECF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273E474-E93A-4082-9CD4-A14400D7656E}">
      <dgm:prSet/>
      <dgm:spPr/>
      <dgm:t>
        <a:bodyPr/>
        <a:lstStyle/>
        <a:p>
          <a:r>
            <a:rPr lang="en-US" dirty="0">
              <a:latin typeface="HelveticaNeueLT Std" panose="020B0604020202020204"/>
              <a:hlinkClick xmlns:r="http://schemas.openxmlformats.org/officeDocument/2006/relationships" r:id="rId1" action="ppaction://hlinksldjump"/>
            </a:rPr>
            <a:t>Homepage</a:t>
          </a:r>
          <a:endParaRPr lang="en-US" dirty="0">
            <a:latin typeface="HelveticaNeueLT Std" panose="020B0604020202020204"/>
          </a:endParaRPr>
        </a:p>
      </dgm:t>
    </dgm:pt>
    <dgm:pt modelId="{1EE28796-E084-4542-AFD2-C4A854C96967}" type="parTrans" cxnId="{EA708E65-FADD-4B8E-8D5F-FFD11E81CF09}">
      <dgm:prSet/>
      <dgm:spPr/>
      <dgm:t>
        <a:bodyPr/>
        <a:lstStyle/>
        <a:p>
          <a:endParaRPr lang="en-US"/>
        </a:p>
      </dgm:t>
    </dgm:pt>
    <dgm:pt modelId="{04A3BC36-A7DB-4469-A8FC-B1824DE600BC}" type="sibTrans" cxnId="{EA708E65-FADD-4B8E-8D5F-FFD11E81CF09}">
      <dgm:prSet/>
      <dgm:spPr/>
      <dgm:t>
        <a:bodyPr/>
        <a:lstStyle/>
        <a:p>
          <a:endParaRPr lang="en-US"/>
        </a:p>
      </dgm:t>
    </dgm:pt>
    <dgm:pt modelId="{93B93D7A-3548-4DAB-8E31-19F1A1C3E1E7}">
      <dgm:prSet/>
      <dgm:spPr/>
      <dgm:t>
        <a:bodyPr/>
        <a:lstStyle/>
        <a:p>
          <a:r>
            <a:rPr lang="en-US" dirty="0">
              <a:latin typeface="HelveticaNeueLT Std" panose="020B0604020202020204"/>
              <a:hlinkClick xmlns:r="http://schemas.openxmlformats.org/officeDocument/2006/relationships" r:id="rId2" action="ppaction://hlinksldjump"/>
            </a:rPr>
            <a:t>Find/Search</a:t>
          </a:r>
          <a:endParaRPr lang="en-US" dirty="0">
            <a:latin typeface="HelveticaNeueLT Std" panose="020B0604020202020204"/>
          </a:endParaRPr>
        </a:p>
      </dgm:t>
    </dgm:pt>
    <dgm:pt modelId="{E4A3BB14-37CB-43E9-A478-807D352186D1}" type="parTrans" cxnId="{9363695D-F31E-4FC0-8BF2-497666EEDC28}">
      <dgm:prSet/>
      <dgm:spPr/>
      <dgm:t>
        <a:bodyPr/>
        <a:lstStyle/>
        <a:p>
          <a:endParaRPr lang="en-US"/>
        </a:p>
      </dgm:t>
    </dgm:pt>
    <dgm:pt modelId="{B4F07C74-C8CC-47AD-97AE-EA69C548A1A6}" type="sibTrans" cxnId="{9363695D-F31E-4FC0-8BF2-497666EEDC28}">
      <dgm:prSet/>
      <dgm:spPr/>
      <dgm:t>
        <a:bodyPr/>
        <a:lstStyle/>
        <a:p>
          <a:endParaRPr lang="en-US"/>
        </a:p>
      </dgm:t>
    </dgm:pt>
    <dgm:pt modelId="{80DA9960-F58F-41D8-AA7E-2E7376BA01F7}">
      <dgm:prSet/>
      <dgm:spPr/>
      <dgm:t>
        <a:bodyPr/>
        <a:lstStyle/>
        <a:p>
          <a:r>
            <a:rPr lang="en-US" dirty="0">
              <a:latin typeface="HelveticaNeueLT Std" panose="020B0604020202020204"/>
              <a:hlinkClick xmlns:r="http://schemas.openxmlformats.org/officeDocument/2006/relationships" r:id="rId3" action="ppaction://hlinksldjump"/>
            </a:rPr>
            <a:t>Student Header/Summary Data</a:t>
          </a:r>
          <a:endParaRPr lang="en-US" dirty="0">
            <a:latin typeface="HelveticaNeueLT Std" panose="020B0604020202020204"/>
          </a:endParaRPr>
        </a:p>
      </dgm:t>
    </dgm:pt>
    <dgm:pt modelId="{E7027899-18AF-402B-961D-B3AAB90D798D}" type="parTrans" cxnId="{BC6DCCDD-1074-465D-8E5A-FC5C40B9C017}">
      <dgm:prSet/>
      <dgm:spPr/>
      <dgm:t>
        <a:bodyPr/>
        <a:lstStyle/>
        <a:p>
          <a:endParaRPr lang="en-US"/>
        </a:p>
      </dgm:t>
    </dgm:pt>
    <dgm:pt modelId="{94025FE4-820F-4855-9A04-7E1E0E88D3BE}" type="sibTrans" cxnId="{BC6DCCDD-1074-465D-8E5A-FC5C40B9C017}">
      <dgm:prSet/>
      <dgm:spPr/>
      <dgm:t>
        <a:bodyPr/>
        <a:lstStyle/>
        <a:p>
          <a:endParaRPr lang="en-US"/>
        </a:p>
      </dgm:t>
    </dgm:pt>
    <dgm:pt modelId="{80F3AC69-E81B-44BA-A345-E00890B6C638}">
      <dgm:prSet/>
      <dgm:spPr/>
      <dgm:t>
        <a:bodyPr/>
        <a:lstStyle/>
        <a:p>
          <a:r>
            <a:rPr lang="en-US" dirty="0">
              <a:latin typeface="HelveticaNeueLT Std" panose="020B0604020202020204"/>
              <a:hlinkClick xmlns:r="http://schemas.openxmlformats.org/officeDocument/2006/relationships" r:id="rId4" action="ppaction://hlinksldjump"/>
            </a:rPr>
            <a:t>Printing </a:t>
          </a:r>
          <a:endParaRPr lang="en-US" dirty="0">
            <a:latin typeface="HelveticaNeueLT Std" panose="020B0604020202020204"/>
          </a:endParaRPr>
        </a:p>
      </dgm:t>
    </dgm:pt>
    <dgm:pt modelId="{20238ECB-1892-4B22-ADBA-146419553069}" type="parTrans" cxnId="{7917C2CB-BCB3-4742-9904-5AB45C838687}">
      <dgm:prSet/>
      <dgm:spPr/>
      <dgm:t>
        <a:bodyPr/>
        <a:lstStyle/>
        <a:p>
          <a:endParaRPr lang="en-US"/>
        </a:p>
      </dgm:t>
    </dgm:pt>
    <dgm:pt modelId="{919D156A-5B1B-47CC-8BFE-3FABE4156C57}" type="sibTrans" cxnId="{7917C2CB-BCB3-4742-9904-5AB45C838687}">
      <dgm:prSet/>
      <dgm:spPr/>
      <dgm:t>
        <a:bodyPr/>
        <a:lstStyle/>
        <a:p>
          <a:endParaRPr lang="en-US"/>
        </a:p>
      </dgm:t>
    </dgm:pt>
    <dgm:pt modelId="{0F89B4DA-9A47-4FC4-8213-BE09A7D9BD39}">
      <dgm:prSet/>
      <dgm:spPr/>
      <dgm:t>
        <a:bodyPr/>
        <a:lstStyle/>
        <a:p>
          <a:r>
            <a:rPr lang="en-US" dirty="0">
              <a:latin typeface="HelveticaNeueLT Std"/>
              <a:hlinkClick xmlns:r="http://schemas.openxmlformats.org/officeDocument/2006/relationships" r:id="rId5" action="ppaction://hlinksldjump"/>
            </a:rPr>
            <a:t>Subject History</a:t>
          </a:r>
          <a:endParaRPr lang="en-US" dirty="0">
            <a:latin typeface="HelveticaNeueLT Std"/>
          </a:endParaRPr>
        </a:p>
      </dgm:t>
    </dgm:pt>
    <dgm:pt modelId="{C8F72F3E-AAAA-464D-94AA-13BD3442C630}" type="parTrans" cxnId="{907A97F6-9FE5-4353-98A0-FB56314C7C4E}">
      <dgm:prSet/>
      <dgm:spPr/>
      <dgm:t>
        <a:bodyPr/>
        <a:lstStyle/>
        <a:p>
          <a:endParaRPr lang="en-US"/>
        </a:p>
      </dgm:t>
    </dgm:pt>
    <dgm:pt modelId="{89552D87-71A0-429F-9193-15FE93B5DE04}" type="sibTrans" cxnId="{907A97F6-9FE5-4353-98A0-FB56314C7C4E}">
      <dgm:prSet/>
      <dgm:spPr/>
      <dgm:t>
        <a:bodyPr/>
        <a:lstStyle/>
        <a:p>
          <a:endParaRPr lang="en-US"/>
        </a:p>
      </dgm:t>
    </dgm:pt>
    <dgm:pt modelId="{228DEA04-BAAF-49B4-8F01-1D5AD573F915}">
      <dgm:prSet/>
      <dgm:spPr/>
      <dgm:t>
        <a:bodyPr/>
        <a:lstStyle/>
        <a:p>
          <a:r>
            <a:rPr lang="en-US" dirty="0">
              <a:latin typeface="HelveticaNeueLT Std" panose="020B0604020202020204"/>
              <a:hlinkClick xmlns:r="http://schemas.openxmlformats.org/officeDocument/2006/relationships" r:id="rId6" action="ppaction://hlinksldjump"/>
            </a:rPr>
            <a:t>GPA Calculator, Class History, Notes</a:t>
          </a:r>
          <a:endParaRPr lang="en-US" dirty="0">
            <a:latin typeface="HelveticaNeueLT Std" panose="020B0604020202020204"/>
          </a:endParaRPr>
        </a:p>
      </dgm:t>
    </dgm:pt>
    <dgm:pt modelId="{180835E3-E40F-471F-8CDE-A24CD9E75259}" type="parTrans" cxnId="{BB37A8B8-EFDA-4569-BC12-86FB2E774DD5}">
      <dgm:prSet/>
      <dgm:spPr/>
      <dgm:t>
        <a:bodyPr/>
        <a:lstStyle/>
        <a:p>
          <a:endParaRPr lang="en-US"/>
        </a:p>
      </dgm:t>
    </dgm:pt>
    <dgm:pt modelId="{C26CD542-9114-478E-9301-00EC3445D672}" type="sibTrans" cxnId="{BB37A8B8-EFDA-4569-BC12-86FB2E774DD5}">
      <dgm:prSet/>
      <dgm:spPr/>
      <dgm:t>
        <a:bodyPr/>
        <a:lstStyle/>
        <a:p>
          <a:endParaRPr lang="en-US"/>
        </a:p>
      </dgm:t>
    </dgm:pt>
    <dgm:pt modelId="{1A197BBC-A4DE-4CD3-8E5D-F9F465275C8F}">
      <dgm:prSet/>
      <dgm:spPr/>
      <dgm:t>
        <a:bodyPr/>
        <a:lstStyle/>
        <a:p>
          <a:r>
            <a:rPr lang="en-US" dirty="0">
              <a:latin typeface="HelveticaNeueLT Std" panose="020B0604020202020204"/>
              <a:hlinkClick xmlns:r="http://schemas.openxmlformats.org/officeDocument/2006/relationships" r:id="rId7" action="ppaction://hlinksldjump"/>
            </a:rPr>
            <a:t>Contacts and Emails </a:t>
          </a:r>
          <a:endParaRPr lang="en-US" dirty="0">
            <a:latin typeface="HelveticaNeueLT Std" panose="020B0604020202020204"/>
          </a:endParaRPr>
        </a:p>
      </dgm:t>
    </dgm:pt>
    <dgm:pt modelId="{578B6D8D-55CB-4BF4-AD76-3C886473F878}" type="parTrans" cxnId="{04EED2ED-1DED-4F38-845E-6FF9E529A5E6}">
      <dgm:prSet/>
      <dgm:spPr/>
      <dgm:t>
        <a:bodyPr/>
        <a:lstStyle/>
        <a:p>
          <a:endParaRPr lang="en-US"/>
        </a:p>
      </dgm:t>
    </dgm:pt>
    <dgm:pt modelId="{B74FD9DB-993D-45B9-BFB6-01F7FB58CF81}" type="sibTrans" cxnId="{04EED2ED-1DED-4F38-845E-6FF9E529A5E6}">
      <dgm:prSet/>
      <dgm:spPr/>
      <dgm:t>
        <a:bodyPr/>
        <a:lstStyle/>
        <a:p>
          <a:endParaRPr lang="en-US"/>
        </a:p>
      </dgm:t>
    </dgm:pt>
    <dgm:pt modelId="{1067B145-0146-4CED-B5B6-DA0EE4F4D416}">
      <dgm:prSet/>
      <dgm:spPr/>
      <dgm:t>
        <a:bodyPr/>
        <a:lstStyle/>
        <a:p>
          <a:r>
            <a:rPr lang="en-US" dirty="0">
              <a:latin typeface="HelveticaNeueLT Std"/>
              <a:hlinkClick xmlns:r="http://schemas.openxmlformats.org/officeDocument/2006/relationships" r:id="rId8" action="ppaction://hlinksldjump"/>
            </a:rPr>
            <a:t>Historical Audits </a:t>
          </a:r>
          <a:endParaRPr lang="en-US" dirty="0">
            <a:latin typeface="HelveticaNeueLT Std"/>
          </a:endParaRPr>
        </a:p>
      </dgm:t>
    </dgm:pt>
    <dgm:pt modelId="{D2B1DA03-3A49-40E0-82A8-17F1B2FCA2DB}" type="parTrans" cxnId="{67B343B0-C086-4869-821C-CF3CFC82AD05}">
      <dgm:prSet/>
      <dgm:spPr/>
      <dgm:t>
        <a:bodyPr/>
        <a:lstStyle/>
        <a:p>
          <a:endParaRPr lang="en-US"/>
        </a:p>
      </dgm:t>
    </dgm:pt>
    <dgm:pt modelId="{D5ED18DA-93A5-44EA-B614-D99FDA736B20}" type="sibTrans" cxnId="{67B343B0-C086-4869-821C-CF3CFC82AD05}">
      <dgm:prSet/>
      <dgm:spPr/>
      <dgm:t>
        <a:bodyPr/>
        <a:lstStyle/>
        <a:p>
          <a:endParaRPr lang="en-US"/>
        </a:p>
      </dgm:t>
    </dgm:pt>
    <dgm:pt modelId="{F0EC8079-FCAE-4CD1-8751-6E1250F74591}">
      <dgm:prSet/>
      <dgm:spPr/>
      <dgm:t>
        <a:bodyPr/>
        <a:lstStyle/>
        <a:p>
          <a:r>
            <a:rPr lang="en-US" dirty="0">
              <a:latin typeface="HelveticaNeueLT Std" panose="020B0604020202020204"/>
              <a:hlinkClick xmlns:r="http://schemas.openxmlformats.org/officeDocument/2006/relationships" r:id="rId9" action="ppaction://hlinksldjump"/>
            </a:rPr>
            <a:t>Audit Views and Details </a:t>
          </a:r>
          <a:endParaRPr lang="en-US" dirty="0">
            <a:latin typeface="HelveticaNeueLT Std" panose="020B0604020202020204"/>
          </a:endParaRPr>
        </a:p>
      </dgm:t>
    </dgm:pt>
    <dgm:pt modelId="{9559C581-CE71-4432-8E3C-FD85DCE60A9C}" type="parTrans" cxnId="{29698302-AC85-42AC-BE3C-3400E73A9383}">
      <dgm:prSet/>
      <dgm:spPr/>
      <dgm:t>
        <a:bodyPr/>
        <a:lstStyle/>
        <a:p>
          <a:endParaRPr lang="en-US"/>
        </a:p>
      </dgm:t>
    </dgm:pt>
    <dgm:pt modelId="{E9F94D92-29B9-4046-B441-26425795A3E1}" type="sibTrans" cxnId="{29698302-AC85-42AC-BE3C-3400E73A9383}">
      <dgm:prSet/>
      <dgm:spPr/>
      <dgm:t>
        <a:bodyPr/>
        <a:lstStyle/>
        <a:p>
          <a:endParaRPr lang="en-US"/>
        </a:p>
      </dgm:t>
    </dgm:pt>
    <dgm:pt modelId="{630184A5-3E9D-459E-9BB1-E1DA40D0A8B6}">
      <dgm:prSet/>
      <dgm:spPr/>
      <dgm:t>
        <a:bodyPr/>
        <a:lstStyle/>
        <a:p>
          <a:r>
            <a:rPr lang="en-US">
              <a:latin typeface="HelveticaNeueLT Std" panose="020B0604020202020204"/>
              <a:hlinkClick xmlns:r="http://schemas.openxmlformats.org/officeDocument/2006/relationships" r:id="rId9" action="ppaction://hlinksldjump"/>
            </a:rPr>
            <a:t>External Links</a:t>
          </a:r>
          <a:endParaRPr lang="en-US" dirty="0">
            <a:latin typeface="HelveticaNeueLT Std" panose="020B0604020202020204"/>
          </a:endParaRPr>
        </a:p>
      </dgm:t>
    </dgm:pt>
    <dgm:pt modelId="{31B00682-DFDF-4B5A-8595-7F9707D8F662}" type="parTrans" cxnId="{51330441-B649-4C0A-9ACA-846842BC3AA7}">
      <dgm:prSet/>
      <dgm:spPr/>
    </dgm:pt>
    <dgm:pt modelId="{C7EEA377-D77E-4F45-9907-B351B80BDF6F}" type="sibTrans" cxnId="{51330441-B649-4C0A-9ACA-846842BC3AA7}">
      <dgm:prSet/>
      <dgm:spPr/>
    </dgm:pt>
    <dgm:pt modelId="{A7895E5B-B74B-47BE-8AD7-241AB3281C82}" type="pres">
      <dgm:prSet presAssocID="{C68939DD-DC10-4264-9B6F-22ED500CECFA}" presName="vert0" presStyleCnt="0">
        <dgm:presLayoutVars>
          <dgm:dir/>
          <dgm:animOne val="branch"/>
          <dgm:animLvl val="lvl"/>
        </dgm:presLayoutVars>
      </dgm:prSet>
      <dgm:spPr/>
    </dgm:pt>
    <dgm:pt modelId="{BE805855-E8DF-4889-9133-F0DA4B05BA4A}" type="pres">
      <dgm:prSet presAssocID="{D273E474-E93A-4082-9CD4-A14400D7656E}" presName="thickLine" presStyleLbl="alignNode1" presStyleIdx="0" presStyleCnt="10"/>
      <dgm:spPr/>
    </dgm:pt>
    <dgm:pt modelId="{27341ADF-EECB-40A4-BE28-F33B6D8D18F6}" type="pres">
      <dgm:prSet presAssocID="{D273E474-E93A-4082-9CD4-A14400D7656E}" presName="horz1" presStyleCnt="0"/>
      <dgm:spPr/>
    </dgm:pt>
    <dgm:pt modelId="{ACF6F540-387A-43EF-A167-F02C9212D0A3}" type="pres">
      <dgm:prSet presAssocID="{D273E474-E93A-4082-9CD4-A14400D7656E}" presName="tx1" presStyleLbl="revTx" presStyleIdx="0" presStyleCnt="10"/>
      <dgm:spPr/>
    </dgm:pt>
    <dgm:pt modelId="{71F41318-8DBA-48A0-938C-04004B3ABF96}" type="pres">
      <dgm:prSet presAssocID="{D273E474-E93A-4082-9CD4-A14400D7656E}" presName="vert1" presStyleCnt="0"/>
      <dgm:spPr/>
    </dgm:pt>
    <dgm:pt modelId="{1F14496E-9520-492E-80A6-0D226FED6B83}" type="pres">
      <dgm:prSet presAssocID="{93B93D7A-3548-4DAB-8E31-19F1A1C3E1E7}" presName="thickLine" presStyleLbl="alignNode1" presStyleIdx="1" presStyleCnt="10"/>
      <dgm:spPr/>
    </dgm:pt>
    <dgm:pt modelId="{A253A1A3-CEDA-46CE-84FF-25F68F8005FF}" type="pres">
      <dgm:prSet presAssocID="{93B93D7A-3548-4DAB-8E31-19F1A1C3E1E7}" presName="horz1" presStyleCnt="0"/>
      <dgm:spPr/>
    </dgm:pt>
    <dgm:pt modelId="{262191AB-151A-4E2C-934F-2CED93C2472A}" type="pres">
      <dgm:prSet presAssocID="{93B93D7A-3548-4DAB-8E31-19F1A1C3E1E7}" presName="tx1" presStyleLbl="revTx" presStyleIdx="1" presStyleCnt="10"/>
      <dgm:spPr/>
    </dgm:pt>
    <dgm:pt modelId="{5A9FF67A-9388-419F-834B-79B0A1EFE94C}" type="pres">
      <dgm:prSet presAssocID="{93B93D7A-3548-4DAB-8E31-19F1A1C3E1E7}" presName="vert1" presStyleCnt="0"/>
      <dgm:spPr/>
    </dgm:pt>
    <dgm:pt modelId="{A5683D82-0D41-4308-807D-715D97DEF94B}" type="pres">
      <dgm:prSet presAssocID="{80DA9960-F58F-41D8-AA7E-2E7376BA01F7}" presName="thickLine" presStyleLbl="alignNode1" presStyleIdx="2" presStyleCnt="10"/>
      <dgm:spPr/>
    </dgm:pt>
    <dgm:pt modelId="{8991C5EC-8C86-46C9-AD0E-FA76ACFA8336}" type="pres">
      <dgm:prSet presAssocID="{80DA9960-F58F-41D8-AA7E-2E7376BA01F7}" presName="horz1" presStyleCnt="0"/>
      <dgm:spPr/>
    </dgm:pt>
    <dgm:pt modelId="{AE0B48BF-410A-4016-BDE2-163861234B66}" type="pres">
      <dgm:prSet presAssocID="{80DA9960-F58F-41D8-AA7E-2E7376BA01F7}" presName="tx1" presStyleLbl="revTx" presStyleIdx="2" presStyleCnt="10"/>
      <dgm:spPr/>
    </dgm:pt>
    <dgm:pt modelId="{A6388598-35EA-4B61-93BB-08A552EDAEAF}" type="pres">
      <dgm:prSet presAssocID="{80DA9960-F58F-41D8-AA7E-2E7376BA01F7}" presName="vert1" presStyleCnt="0"/>
      <dgm:spPr/>
    </dgm:pt>
    <dgm:pt modelId="{F732FE76-E756-4AC2-B084-AECE77127CFE}" type="pres">
      <dgm:prSet presAssocID="{630184A5-3E9D-459E-9BB1-E1DA40D0A8B6}" presName="thickLine" presStyleLbl="alignNode1" presStyleIdx="3" presStyleCnt="10"/>
      <dgm:spPr/>
    </dgm:pt>
    <dgm:pt modelId="{545B5211-E9F6-49D2-B444-DE573A744F50}" type="pres">
      <dgm:prSet presAssocID="{630184A5-3E9D-459E-9BB1-E1DA40D0A8B6}" presName="horz1" presStyleCnt="0"/>
      <dgm:spPr/>
    </dgm:pt>
    <dgm:pt modelId="{5614BE8C-9B37-456B-8DAC-5CA3931AF178}" type="pres">
      <dgm:prSet presAssocID="{630184A5-3E9D-459E-9BB1-E1DA40D0A8B6}" presName="tx1" presStyleLbl="revTx" presStyleIdx="3" presStyleCnt="10"/>
      <dgm:spPr/>
    </dgm:pt>
    <dgm:pt modelId="{FCA53523-4209-43CB-B381-91D18F72D6A4}" type="pres">
      <dgm:prSet presAssocID="{630184A5-3E9D-459E-9BB1-E1DA40D0A8B6}" presName="vert1" presStyleCnt="0"/>
      <dgm:spPr/>
    </dgm:pt>
    <dgm:pt modelId="{BE565B27-C070-4BD1-B717-23F52A3E961E}" type="pres">
      <dgm:prSet presAssocID="{F0EC8079-FCAE-4CD1-8751-6E1250F74591}" presName="thickLine" presStyleLbl="alignNode1" presStyleIdx="4" presStyleCnt="10"/>
      <dgm:spPr/>
    </dgm:pt>
    <dgm:pt modelId="{2BCBD1E3-8C00-48AD-A1A6-C6015538F466}" type="pres">
      <dgm:prSet presAssocID="{F0EC8079-FCAE-4CD1-8751-6E1250F74591}" presName="horz1" presStyleCnt="0"/>
      <dgm:spPr/>
    </dgm:pt>
    <dgm:pt modelId="{1FA14D86-5531-4980-997C-22F2EC656A2F}" type="pres">
      <dgm:prSet presAssocID="{F0EC8079-FCAE-4CD1-8751-6E1250F74591}" presName="tx1" presStyleLbl="revTx" presStyleIdx="4" presStyleCnt="10"/>
      <dgm:spPr/>
    </dgm:pt>
    <dgm:pt modelId="{7CB21715-26A5-4CCC-9EBE-D781D959F693}" type="pres">
      <dgm:prSet presAssocID="{F0EC8079-FCAE-4CD1-8751-6E1250F74591}" presName="vert1" presStyleCnt="0"/>
      <dgm:spPr/>
    </dgm:pt>
    <dgm:pt modelId="{17B614C1-39D0-492D-8236-91D7E42E4661}" type="pres">
      <dgm:prSet presAssocID="{80F3AC69-E81B-44BA-A345-E00890B6C638}" presName="thickLine" presStyleLbl="alignNode1" presStyleIdx="5" presStyleCnt="10"/>
      <dgm:spPr/>
    </dgm:pt>
    <dgm:pt modelId="{22131E50-2850-4C3A-B22B-5F838A295410}" type="pres">
      <dgm:prSet presAssocID="{80F3AC69-E81B-44BA-A345-E00890B6C638}" presName="horz1" presStyleCnt="0"/>
      <dgm:spPr/>
    </dgm:pt>
    <dgm:pt modelId="{7E39FC82-1252-4BB3-815F-360224EABA53}" type="pres">
      <dgm:prSet presAssocID="{80F3AC69-E81B-44BA-A345-E00890B6C638}" presName="tx1" presStyleLbl="revTx" presStyleIdx="5" presStyleCnt="10"/>
      <dgm:spPr/>
    </dgm:pt>
    <dgm:pt modelId="{1EC6FB1C-3685-4977-B39C-EE07C75D89FA}" type="pres">
      <dgm:prSet presAssocID="{80F3AC69-E81B-44BA-A345-E00890B6C638}" presName="vert1" presStyleCnt="0"/>
      <dgm:spPr/>
    </dgm:pt>
    <dgm:pt modelId="{7450AC45-8BCD-49F3-9A78-8EB486C36CA0}" type="pres">
      <dgm:prSet presAssocID="{1A197BBC-A4DE-4CD3-8E5D-F9F465275C8F}" presName="thickLine" presStyleLbl="alignNode1" presStyleIdx="6" presStyleCnt="10"/>
      <dgm:spPr/>
    </dgm:pt>
    <dgm:pt modelId="{B32F51D3-64FB-4766-962B-85F203B0F421}" type="pres">
      <dgm:prSet presAssocID="{1A197BBC-A4DE-4CD3-8E5D-F9F465275C8F}" presName="horz1" presStyleCnt="0"/>
      <dgm:spPr/>
    </dgm:pt>
    <dgm:pt modelId="{1365121B-3575-4C3D-8141-93D9AE9E7E45}" type="pres">
      <dgm:prSet presAssocID="{1A197BBC-A4DE-4CD3-8E5D-F9F465275C8F}" presName="tx1" presStyleLbl="revTx" presStyleIdx="6" presStyleCnt="10"/>
      <dgm:spPr/>
    </dgm:pt>
    <dgm:pt modelId="{EDBE2DB1-88AD-495F-9E60-194BE8611A1A}" type="pres">
      <dgm:prSet presAssocID="{1A197BBC-A4DE-4CD3-8E5D-F9F465275C8F}" presName="vert1" presStyleCnt="0"/>
      <dgm:spPr/>
    </dgm:pt>
    <dgm:pt modelId="{F9408040-A313-4266-9E4B-879048011AD6}" type="pres">
      <dgm:prSet presAssocID="{228DEA04-BAAF-49B4-8F01-1D5AD573F915}" presName="thickLine" presStyleLbl="alignNode1" presStyleIdx="7" presStyleCnt="10"/>
      <dgm:spPr/>
    </dgm:pt>
    <dgm:pt modelId="{F75AB728-1526-4EB7-A2E6-53AD27721C8B}" type="pres">
      <dgm:prSet presAssocID="{228DEA04-BAAF-49B4-8F01-1D5AD573F915}" presName="horz1" presStyleCnt="0"/>
      <dgm:spPr/>
    </dgm:pt>
    <dgm:pt modelId="{96BAD251-48F3-429D-9E6B-1854A60D9787}" type="pres">
      <dgm:prSet presAssocID="{228DEA04-BAAF-49B4-8F01-1D5AD573F915}" presName="tx1" presStyleLbl="revTx" presStyleIdx="7" presStyleCnt="10"/>
      <dgm:spPr/>
    </dgm:pt>
    <dgm:pt modelId="{5FF02B05-74BD-4947-9E36-9EC53CB4D31B}" type="pres">
      <dgm:prSet presAssocID="{228DEA04-BAAF-49B4-8F01-1D5AD573F915}" presName="vert1" presStyleCnt="0"/>
      <dgm:spPr/>
    </dgm:pt>
    <dgm:pt modelId="{F5E76E40-14E4-4652-A340-1FB1F15B9A7D}" type="pres">
      <dgm:prSet presAssocID="{0F89B4DA-9A47-4FC4-8213-BE09A7D9BD39}" presName="thickLine" presStyleLbl="alignNode1" presStyleIdx="8" presStyleCnt="10"/>
      <dgm:spPr/>
    </dgm:pt>
    <dgm:pt modelId="{783BD2F9-1256-4E44-87D7-B240F3C372CA}" type="pres">
      <dgm:prSet presAssocID="{0F89B4DA-9A47-4FC4-8213-BE09A7D9BD39}" presName="horz1" presStyleCnt="0"/>
      <dgm:spPr/>
    </dgm:pt>
    <dgm:pt modelId="{C524AF68-11E6-46A1-B8C9-41861F5331C9}" type="pres">
      <dgm:prSet presAssocID="{0F89B4DA-9A47-4FC4-8213-BE09A7D9BD39}" presName="tx1" presStyleLbl="revTx" presStyleIdx="8" presStyleCnt="10"/>
      <dgm:spPr/>
    </dgm:pt>
    <dgm:pt modelId="{D1D09583-47AE-4E82-9584-4898DF39F897}" type="pres">
      <dgm:prSet presAssocID="{0F89B4DA-9A47-4FC4-8213-BE09A7D9BD39}" presName="vert1" presStyleCnt="0"/>
      <dgm:spPr/>
    </dgm:pt>
    <dgm:pt modelId="{231C9D3E-881B-40AF-B765-00FBB642C820}" type="pres">
      <dgm:prSet presAssocID="{1067B145-0146-4CED-B5B6-DA0EE4F4D416}" presName="thickLine" presStyleLbl="alignNode1" presStyleIdx="9" presStyleCnt="10"/>
      <dgm:spPr/>
    </dgm:pt>
    <dgm:pt modelId="{A4B9874D-CFA4-4FDC-9FC9-504C03D49517}" type="pres">
      <dgm:prSet presAssocID="{1067B145-0146-4CED-B5B6-DA0EE4F4D416}" presName="horz1" presStyleCnt="0"/>
      <dgm:spPr/>
    </dgm:pt>
    <dgm:pt modelId="{D47BE18D-F2AE-4C20-A85D-134A237F03F7}" type="pres">
      <dgm:prSet presAssocID="{1067B145-0146-4CED-B5B6-DA0EE4F4D416}" presName="tx1" presStyleLbl="revTx" presStyleIdx="9" presStyleCnt="10"/>
      <dgm:spPr/>
    </dgm:pt>
    <dgm:pt modelId="{E7C38ADC-4EDA-4333-B4B1-DDE56B244BCF}" type="pres">
      <dgm:prSet presAssocID="{1067B145-0146-4CED-B5B6-DA0EE4F4D416}" presName="vert1" presStyleCnt="0"/>
      <dgm:spPr/>
    </dgm:pt>
  </dgm:ptLst>
  <dgm:cxnLst>
    <dgm:cxn modelId="{29698302-AC85-42AC-BE3C-3400E73A9383}" srcId="{C68939DD-DC10-4264-9B6F-22ED500CECFA}" destId="{F0EC8079-FCAE-4CD1-8751-6E1250F74591}" srcOrd="4" destOrd="0" parTransId="{9559C581-CE71-4432-8E3C-FD85DCE60A9C}" sibTransId="{E9F94D92-29B9-4046-B441-26425795A3E1}"/>
    <dgm:cxn modelId="{7ED26431-E65F-40EE-9875-05DBCEDA47B9}" type="presOf" srcId="{0F89B4DA-9A47-4FC4-8213-BE09A7D9BD39}" destId="{C524AF68-11E6-46A1-B8C9-41861F5331C9}" srcOrd="0" destOrd="0" presId="urn:microsoft.com/office/officeart/2008/layout/LinedList"/>
    <dgm:cxn modelId="{D8BE7F5B-3060-4E41-B757-8A2B1A989D2E}" type="presOf" srcId="{228DEA04-BAAF-49B4-8F01-1D5AD573F915}" destId="{96BAD251-48F3-429D-9E6B-1854A60D9787}" srcOrd="0" destOrd="0" presId="urn:microsoft.com/office/officeart/2008/layout/LinedList"/>
    <dgm:cxn modelId="{9363695D-F31E-4FC0-8BF2-497666EEDC28}" srcId="{C68939DD-DC10-4264-9B6F-22ED500CECFA}" destId="{93B93D7A-3548-4DAB-8E31-19F1A1C3E1E7}" srcOrd="1" destOrd="0" parTransId="{E4A3BB14-37CB-43E9-A478-807D352186D1}" sibTransId="{B4F07C74-C8CC-47AD-97AE-EA69C548A1A6}"/>
    <dgm:cxn modelId="{51330441-B649-4C0A-9ACA-846842BC3AA7}" srcId="{C68939DD-DC10-4264-9B6F-22ED500CECFA}" destId="{630184A5-3E9D-459E-9BB1-E1DA40D0A8B6}" srcOrd="3" destOrd="0" parTransId="{31B00682-DFDF-4B5A-8595-7F9707D8F662}" sibTransId="{C7EEA377-D77E-4F45-9907-B351B80BDF6F}"/>
    <dgm:cxn modelId="{EA708E65-FADD-4B8E-8D5F-FFD11E81CF09}" srcId="{C68939DD-DC10-4264-9B6F-22ED500CECFA}" destId="{D273E474-E93A-4082-9CD4-A14400D7656E}" srcOrd="0" destOrd="0" parTransId="{1EE28796-E084-4542-AFD2-C4A854C96967}" sibTransId="{04A3BC36-A7DB-4469-A8FC-B1824DE600BC}"/>
    <dgm:cxn modelId="{7F49F646-EC82-4336-B447-6CD45E250453}" type="presOf" srcId="{93B93D7A-3548-4DAB-8E31-19F1A1C3E1E7}" destId="{262191AB-151A-4E2C-934F-2CED93C2472A}" srcOrd="0" destOrd="0" presId="urn:microsoft.com/office/officeart/2008/layout/LinedList"/>
    <dgm:cxn modelId="{A574484E-D93F-48A8-B126-3B187FFD855C}" type="presOf" srcId="{80F3AC69-E81B-44BA-A345-E00890B6C638}" destId="{7E39FC82-1252-4BB3-815F-360224EABA53}" srcOrd="0" destOrd="0" presId="urn:microsoft.com/office/officeart/2008/layout/LinedList"/>
    <dgm:cxn modelId="{AFD5746E-EEA6-4AB6-8376-6D680F6EB927}" type="presOf" srcId="{630184A5-3E9D-459E-9BB1-E1DA40D0A8B6}" destId="{5614BE8C-9B37-456B-8DAC-5CA3931AF178}" srcOrd="0" destOrd="0" presId="urn:microsoft.com/office/officeart/2008/layout/LinedList"/>
    <dgm:cxn modelId="{8ADC0A80-ABF7-48A7-AFDD-EE13C5335EB1}" type="presOf" srcId="{C68939DD-DC10-4264-9B6F-22ED500CECFA}" destId="{A7895E5B-B74B-47BE-8AD7-241AB3281C82}" srcOrd="0" destOrd="0" presId="urn:microsoft.com/office/officeart/2008/layout/LinedList"/>
    <dgm:cxn modelId="{A180B69E-4561-4BBD-887E-9B04940D116E}" type="presOf" srcId="{1067B145-0146-4CED-B5B6-DA0EE4F4D416}" destId="{D47BE18D-F2AE-4C20-A85D-134A237F03F7}" srcOrd="0" destOrd="0" presId="urn:microsoft.com/office/officeart/2008/layout/LinedList"/>
    <dgm:cxn modelId="{67B343B0-C086-4869-821C-CF3CFC82AD05}" srcId="{C68939DD-DC10-4264-9B6F-22ED500CECFA}" destId="{1067B145-0146-4CED-B5B6-DA0EE4F4D416}" srcOrd="9" destOrd="0" parTransId="{D2B1DA03-3A49-40E0-82A8-17F1B2FCA2DB}" sibTransId="{D5ED18DA-93A5-44EA-B614-D99FDA736B20}"/>
    <dgm:cxn modelId="{6285D8B0-AF1F-41DF-AE12-32AB5BCB557E}" type="presOf" srcId="{D273E474-E93A-4082-9CD4-A14400D7656E}" destId="{ACF6F540-387A-43EF-A167-F02C9212D0A3}" srcOrd="0" destOrd="0" presId="urn:microsoft.com/office/officeart/2008/layout/LinedList"/>
    <dgm:cxn modelId="{BB37A8B8-EFDA-4569-BC12-86FB2E774DD5}" srcId="{C68939DD-DC10-4264-9B6F-22ED500CECFA}" destId="{228DEA04-BAAF-49B4-8F01-1D5AD573F915}" srcOrd="7" destOrd="0" parTransId="{180835E3-E40F-471F-8CDE-A24CD9E75259}" sibTransId="{C26CD542-9114-478E-9301-00EC3445D672}"/>
    <dgm:cxn modelId="{7917C2CB-BCB3-4742-9904-5AB45C838687}" srcId="{C68939DD-DC10-4264-9B6F-22ED500CECFA}" destId="{80F3AC69-E81B-44BA-A345-E00890B6C638}" srcOrd="5" destOrd="0" parTransId="{20238ECB-1892-4B22-ADBA-146419553069}" sibTransId="{919D156A-5B1B-47CC-8BFE-3FABE4156C57}"/>
    <dgm:cxn modelId="{03B452CC-3954-43F9-9682-0A005D9D7681}" type="presOf" srcId="{F0EC8079-FCAE-4CD1-8751-6E1250F74591}" destId="{1FA14D86-5531-4980-997C-22F2EC656A2F}" srcOrd="0" destOrd="0" presId="urn:microsoft.com/office/officeart/2008/layout/LinedList"/>
    <dgm:cxn modelId="{5ACF8BCD-84DE-43AE-9ED2-238484159742}" type="presOf" srcId="{80DA9960-F58F-41D8-AA7E-2E7376BA01F7}" destId="{AE0B48BF-410A-4016-BDE2-163861234B66}" srcOrd="0" destOrd="0" presId="urn:microsoft.com/office/officeart/2008/layout/LinedList"/>
    <dgm:cxn modelId="{BC6DCCDD-1074-465D-8E5A-FC5C40B9C017}" srcId="{C68939DD-DC10-4264-9B6F-22ED500CECFA}" destId="{80DA9960-F58F-41D8-AA7E-2E7376BA01F7}" srcOrd="2" destOrd="0" parTransId="{E7027899-18AF-402B-961D-B3AAB90D798D}" sibTransId="{94025FE4-820F-4855-9A04-7E1E0E88D3BE}"/>
    <dgm:cxn modelId="{D77A99E7-B56D-4B07-B5EC-72830E2DB7B9}" type="presOf" srcId="{1A197BBC-A4DE-4CD3-8E5D-F9F465275C8F}" destId="{1365121B-3575-4C3D-8141-93D9AE9E7E45}" srcOrd="0" destOrd="0" presId="urn:microsoft.com/office/officeart/2008/layout/LinedList"/>
    <dgm:cxn modelId="{04EED2ED-1DED-4F38-845E-6FF9E529A5E6}" srcId="{C68939DD-DC10-4264-9B6F-22ED500CECFA}" destId="{1A197BBC-A4DE-4CD3-8E5D-F9F465275C8F}" srcOrd="6" destOrd="0" parTransId="{578B6D8D-55CB-4BF4-AD76-3C886473F878}" sibTransId="{B74FD9DB-993D-45B9-BFB6-01F7FB58CF81}"/>
    <dgm:cxn modelId="{907A97F6-9FE5-4353-98A0-FB56314C7C4E}" srcId="{C68939DD-DC10-4264-9B6F-22ED500CECFA}" destId="{0F89B4DA-9A47-4FC4-8213-BE09A7D9BD39}" srcOrd="8" destOrd="0" parTransId="{C8F72F3E-AAAA-464D-94AA-13BD3442C630}" sibTransId="{89552D87-71A0-429F-9193-15FE93B5DE04}"/>
    <dgm:cxn modelId="{C1FCD090-5898-4CFD-9C2C-9618932CD0AB}" type="presParOf" srcId="{A7895E5B-B74B-47BE-8AD7-241AB3281C82}" destId="{BE805855-E8DF-4889-9133-F0DA4B05BA4A}" srcOrd="0" destOrd="0" presId="urn:microsoft.com/office/officeart/2008/layout/LinedList"/>
    <dgm:cxn modelId="{19B657F9-5EF4-43DE-9AED-AF3F58FD7692}" type="presParOf" srcId="{A7895E5B-B74B-47BE-8AD7-241AB3281C82}" destId="{27341ADF-EECB-40A4-BE28-F33B6D8D18F6}" srcOrd="1" destOrd="0" presId="urn:microsoft.com/office/officeart/2008/layout/LinedList"/>
    <dgm:cxn modelId="{A3C430A1-9BEE-422E-8A29-00FE35861A67}" type="presParOf" srcId="{27341ADF-EECB-40A4-BE28-F33B6D8D18F6}" destId="{ACF6F540-387A-43EF-A167-F02C9212D0A3}" srcOrd="0" destOrd="0" presId="urn:microsoft.com/office/officeart/2008/layout/LinedList"/>
    <dgm:cxn modelId="{1D0D3B7A-964F-46D7-B812-08D020C42373}" type="presParOf" srcId="{27341ADF-EECB-40A4-BE28-F33B6D8D18F6}" destId="{71F41318-8DBA-48A0-938C-04004B3ABF96}" srcOrd="1" destOrd="0" presId="urn:microsoft.com/office/officeart/2008/layout/LinedList"/>
    <dgm:cxn modelId="{20EEE5B7-C43F-4474-94EB-CDEFCC7898E6}" type="presParOf" srcId="{A7895E5B-B74B-47BE-8AD7-241AB3281C82}" destId="{1F14496E-9520-492E-80A6-0D226FED6B83}" srcOrd="2" destOrd="0" presId="urn:microsoft.com/office/officeart/2008/layout/LinedList"/>
    <dgm:cxn modelId="{19AC2519-05FE-4537-A494-FC3F4266C305}" type="presParOf" srcId="{A7895E5B-B74B-47BE-8AD7-241AB3281C82}" destId="{A253A1A3-CEDA-46CE-84FF-25F68F8005FF}" srcOrd="3" destOrd="0" presId="urn:microsoft.com/office/officeart/2008/layout/LinedList"/>
    <dgm:cxn modelId="{9988F6F6-259D-4263-A06D-EE4E9565CFD6}" type="presParOf" srcId="{A253A1A3-CEDA-46CE-84FF-25F68F8005FF}" destId="{262191AB-151A-4E2C-934F-2CED93C2472A}" srcOrd="0" destOrd="0" presId="urn:microsoft.com/office/officeart/2008/layout/LinedList"/>
    <dgm:cxn modelId="{7AD3CCF5-E342-4E63-930A-9EEB334A8849}" type="presParOf" srcId="{A253A1A3-CEDA-46CE-84FF-25F68F8005FF}" destId="{5A9FF67A-9388-419F-834B-79B0A1EFE94C}" srcOrd="1" destOrd="0" presId="urn:microsoft.com/office/officeart/2008/layout/LinedList"/>
    <dgm:cxn modelId="{4B827157-F4FD-475F-A20E-88F145119355}" type="presParOf" srcId="{A7895E5B-B74B-47BE-8AD7-241AB3281C82}" destId="{A5683D82-0D41-4308-807D-715D97DEF94B}" srcOrd="4" destOrd="0" presId="urn:microsoft.com/office/officeart/2008/layout/LinedList"/>
    <dgm:cxn modelId="{FFF6ABE3-EB28-4078-A97E-C08120BD9075}" type="presParOf" srcId="{A7895E5B-B74B-47BE-8AD7-241AB3281C82}" destId="{8991C5EC-8C86-46C9-AD0E-FA76ACFA8336}" srcOrd="5" destOrd="0" presId="urn:microsoft.com/office/officeart/2008/layout/LinedList"/>
    <dgm:cxn modelId="{BA4342DF-8C32-4973-A1A6-8C56DF265CA3}" type="presParOf" srcId="{8991C5EC-8C86-46C9-AD0E-FA76ACFA8336}" destId="{AE0B48BF-410A-4016-BDE2-163861234B66}" srcOrd="0" destOrd="0" presId="urn:microsoft.com/office/officeart/2008/layout/LinedList"/>
    <dgm:cxn modelId="{799B3BC8-7159-4C12-83AE-BE74FFAD2AFA}" type="presParOf" srcId="{8991C5EC-8C86-46C9-AD0E-FA76ACFA8336}" destId="{A6388598-35EA-4B61-93BB-08A552EDAEAF}" srcOrd="1" destOrd="0" presId="urn:microsoft.com/office/officeart/2008/layout/LinedList"/>
    <dgm:cxn modelId="{54042602-5690-4CCF-81F4-59CAD5B35981}" type="presParOf" srcId="{A7895E5B-B74B-47BE-8AD7-241AB3281C82}" destId="{F732FE76-E756-4AC2-B084-AECE77127CFE}" srcOrd="6" destOrd="0" presId="urn:microsoft.com/office/officeart/2008/layout/LinedList"/>
    <dgm:cxn modelId="{1CBC5F0B-A9B8-404F-BA09-3BCF262DA40E}" type="presParOf" srcId="{A7895E5B-B74B-47BE-8AD7-241AB3281C82}" destId="{545B5211-E9F6-49D2-B444-DE573A744F50}" srcOrd="7" destOrd="0" presId="urn:microsoft.com/office/officeart/2008/layout/LinedList"/>
    <dgm:cxn modelId="{254F85A9-3434-4F07-9F84-A09AAED1E601}" type="presParOf" srcId="{545B5211-E9F6-49D2-B444-DE573A744F50}" destId="{5614BE8C-9B37-456B-8DAC-5CA3931AF178}" srcOrd="0" destOrd="0" presId="urn:microsoft.com/office/officeart/2008/layout/LinedList"/>
    <dgm:cxn modelId="{44214D7C-ABEE-4F62-95C9-DD9D2C412F04}" type="presParOf" srcId="{545B5211-E9F6-49D2-B444-DE573A744F50}" destId="{FCA53523-4209-43CB-B381-91D18F72D6A4}" srcOrd="1" destOrd="0" presId="urn:microsoft.com/office/officeart/2008/layout/LinedList"/>
    <dgm:cxn modelId="{FE31AB06-E257-4746-8DBB-F7C2461CDF86}" type="presParOf" srcId="{A7895E5B-B74B-47BE-8AD7-241AB3281C82}" destId="{BE565B27-C070-4BD1-B717-23F52A3E961E}" srcOrd="8" destOrd="0" presId="urn:microsoft.com/office/officeart/2008/layout/LinedList"/>
    <dgm:cxn modelId="{C9459BE9-6BE1-4B34-AF87-8F4A8E97EDE5}" type="presParOf" srcId="{A7895E5B-B74B-47BE-8AD7-241AB3281C82}" destId="{2BCBD1E3-8C00-48AD-A1A6-C6015538F466}" srcOrd="9" destOrd="0" presId="urn:microsoft.com/office/officeart/2008/layout/LinedList"/>
    <dgm:cxn modelId="{2CA980B1-CE22-475C-89EE-42F8FAEAEFD5}" type="presParOf" srcId="{2BCBD1E3-8C00-48AD-A1A6-C6015538F466}" destId="{1FA14D86-5531-4980-997C-22F2EC656A2F}" srcOrd="0" destOrd="0" presId="urn:microsoft.com/office/officeart/2008/layout/LinedList"/>
    <dgm:cxn modelId="{D9AF0FC1-20DA-488B-98CA-FB2C3FA325C4}" type="presParOf" srcId="{2BCBD1E3-8C00-48AD-A1A6-C6015538F466}" destId="{7CB21715-26A5-4CCC-9EBE-D781D959F693}" srcOrd="1" destOrd="0" presId="urn:microsoft.com/office/officeart/2008/layout/LinedList"/>
    <dgm:cxn modelId="{23225565-E8D0-4721-84DD-08FCADE664EA}" type="presParOf" srcId="{A7895E5B-B74B-47BE-8AD7-241AB3281C82}" destId="{17B614C1-39D0-492D-8236-91D7E42E4661}" srcOrd="10" destOrd="0" presId="urn:microsoft.com/office/officeart/2008/layout/LinedList"/>
    <dgm:cxn modelId="{4E805799-DCA4-43D3-88A9-36D1E2D613B6}" type="presParOf" srcId="{A7895E5B-B74B-47BE-8AD7-241AB3281C82}" destId="{22131E50-2850-4C3A-B22B-5F838A295410}" srcOrd="11" destOrd="0" presId="urn:microsoft.com/office/officeart/2008/layout/LinedList"/>
    <dgm:cxn modelId="{741C8933-9F78-4460-A737-6E44F2DA02B4}" type="presParOf" srcId="{22131E50-2850-4C3A-B22B-5F838A295410}" destId="{7E39FC82-1252-4BB3-815F-360224EABA53}" srcOrd="0" destOrd="0" presId="urn:microsoft.com/office/officeart/2008/layout/LinedList"/>
    <dgm:cxn modelId="{28F483CE-0973-4261-953A-B4FFEC60C4A3}" type="presParOf" srcId="{22131E50-2850-4C3A-B22B-5F838A295410}" destId="{1EC6FB1C-3685-4977-B39C-EE07C75D89FA}" srcOrd="1" destOrd="0" presId="urn:microsoft.com/office/officeart/2008/layout/LinedList"/>
    <dgm:cxn modelId="{050CE261-9646-43DD-B2EB-36B8A9354D27}" type="presParOf" srcId="{A7895E5B-B74B-47BE-8AD7-241AB3281C82}" destId="{7450AC45-8BCD-49F3-9A78-8EB486C36CA0}" srcOrd="12" destOrd="0" presId="urn:microsoft.com/office/officeart/2008/layout/LinedList"/>
    <dgm:cxn modelId="{36088E6F-2061-447A-98D7-83366ACAAD8A}" type="presParOf" srcId="{A7895E5B-B74B-47BE-8AD7-241AB3281C82}" destId="{B32F51D3-64FB-4766-962B-85F203B0F421}" srcOrd="13" destOrd="0" presId="urn:microsoft.com/office/officeart/2008/layout/LinedList"/>
    <dgm:cxn modelId="{710595C9-3529-412D-9AE2-EBD53AD12A45}" type="presParOf" srcId="{B32F51D3-64FB-4766-962B-85F203B0F421}" destId="{1365121B-3575-4C3D-8141-93D9AE9E7E45}" srcOrd="0" destOrd="0" presId="urn:microsoft.com/office/officeart/2008/layout/LinedList"/>
    <dgm:cxn modelId="{1896E7E8-E924-4649-9DAE-48E3B6090AE9}" type="presParOf" srcId="{B32F51D3-64FB-4766-962B-85F203B0F421}" destId="{EDBE2DB1-88AD-495F-9E60-194BE8611A1A}" srcOrd="1" destOrd="0" presId="urn:microsoft.com/office/officeart/2008/layout/LinedList"/>
    <dgm:cxn modelId="{62C18712-BE84-41EE-B803-ECC59E62D187}" type="presParOf" srcId="{A7895E5B-B74B-47BE-8AD7-241AB3281C82}" destId="{F9408040-A313-4266-9E4B-879048011AD6}" srcOrd="14" destOrd="0" presId="urn:microsoft.com/office/officeart/2008/layout/LinedList"/>
    <dgm:cxn modelId="{1F80D533-9A1D-4B8B-AA04-2FF4EAA6AF62}" type="presParOf" srcId="{A7895E5B-B74B-47BE-8AD7-241AB3281C82}" destId="{F75AB728-1526-4EB7-A2E6-53AD27721C8B}" srcOrd="15" destOrd="0" presId="urn:microsoft.com/office/officeart/2008/layout/LinedList"/>
    <dgm:cxn modelId="{9F7E9ABB-1645-43D7-A458-B8324F9833EA}" type="presParOf" srcId="{F75AB728-1526-4EB7-A2E6-53AD27721C8B}" destId="{96BAD251-48F3-429D-9E6B-1854A60D9787}" srcOrd="0" destOrd="0" presId="urn:microsoft.com/office/officeart/2008/layout/LinedList"/>
    <dgm:cxn modelId="{4B9F5433-28C8-4D2B-8B59-13A40E1241E7}" type="presParOf" srcId="{F75AB728-1526-4EB7-A2E6-53AD27721C8B}" destId="{5FF02B05-74BD-4947-9E36-9EC53CB4D31B}" srcOrd="1" destOrd="0" presId="urn:microsoft.com/office/officeart/2008/layout/LinedList"/>
    <dgm:cxn modelId="{3CEAD8AB-85AD-4A68-B499-C8B066AF93F0}" type="presParOf" srcId="{A7895E5B-B74B-47BE-8AD7-241AB3281C82}" destId="{F5E76E40-14E4-4652-A340-1FB1F15B9A7D}" srcOrd="16" destOrd="0" presId="urn:microsoft.com/office/officeart/2008/layout/LinedList"/>
    <dgm:cxn modelId="{4470FCBE-8284-4B09-BD2A-B095B42168F8}" type="presParOf" srcId="{A7895E5B-B74B-47BE-8AD7-241AB3281C82}" destId="{783BD2F9-1256-4E44-87D7-B240F3C372CA}" srcOrd="17" destOrd="0" presId="urn:microsoft.com/office/officeart/2008/layout/LinedList"/>
    <dgm:cxn modelId="{A629EA42-145C-4311-9330-ED97511E42C1}" type="presParOf" srcId="{783BD2F9-1256-4E44-87D7-B240F3C372CA}" destId="{C524AF68-11E6-46A1-B8C9-41861F5331C9}" srcOrd="0" destOrd="0" presId="urn:microsoft.com/office/officeart/2008/layout/LinedList"/>
    <dgm:cxn modelId="{A785182C-C492-4533-BA8F-CF8756D21CE6}" type="presParOf" srcId="{783BD2F9-1256-4E44-87D7-B240F3C372CA}" destId="{D1D09583-47AE-4E82-9584-4898DF39F897}" srcOrd="1" destOrd="0" presId="urn:microsoft.com/office/officeart/2008/layout/LinedList"/>
    <dgm:cxn modelId="{F8A9B330-FC75-42D9-8D98-801A34C9B84E}" type="presParOf" srcId="{A7895E5B-B74B-47BE-8AD7-241AB3281C82}" destId="{231C9D3E-881B-40AF-B765-00FBB642C820}" srcOrd="18" destOrd="0" presId="urn:microsoft.com/office/officeart/2008/layout/LinedList"/>
    <dgm:cxn modelId="{AF303A0E-8894-438E-994D-20BB98033239}" type="presParOf" srcId="{A7895E5B-B74B-47BE-8AD7-241AB3281C82}" destId="{A4B9874D-CFA4-4FDC-9FC9-504C03D49517}" srcOrd="19" destOrd="0" presId="urn:microsoft.com/office/officeart/2008/layout/LinedList"/>
    <dgm:cxn modelId="{B105CA67-83EC-48B0-8B70-C47347EB0315}" type="presParOf" srcId="{A4B9874D-CFA4-4FDC-9FC9-504C03D49517}" destId="{D47BE18D-F2AE-4C20-A85D-134A237F03F7}" srcOrd="0" destOrd="0" presId="urn:microsoft.com/office/officeart/2008/layout/LinedList"/>
    <dgm:cxn modelId="{90808B13-9277-4737-A37A-9B5B05FC17B0}" type="presParOf" srcId="{A4B9874D-CFA4-4FDC-9FC9-504C03D49517}" destId="{E7C38ADC-4EDA-4333-B4B1-DDE56B244BC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8939DD-DC10-4264-9B6F-22ED500CECF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3B93D7A-3548-4DAB-8E31-19F1A1C3E1E7}">
      <dgm:prSet/>
      <dgm:spPr/>
      <dgm:t>
        <a:bodyPr/>
        <a:lstStyle/>
        <a:p>
          <a:r>
            <a:rPr lang="en-US" dirty="0">
              <a:latin typeface="HelveticaNeueLT Std" panose="020B0604020202020204"/>
              <a:hlinkClick xmlns:r="http://schemas.openxmlformats.org/officeDocument/2006/relationships" r:id="rId1" action="ppaction://hlinksldjump"/>
            </a:rPr>
            <a:t>Adding Exceptions </a:t>
          </a:r>
          <a:endParaRPr lang="en-US" dirty="0">
            <a:latin typeface="HelveticaNeueLT Std" panose="020B0604020202020204"/>
          </a:endParaRPr>
        </a:p>
      </dgm:t>
    </dgm:pt>
    <dgm:pt modelId="{E4A3BB14-37CB-43E9-A478-807D352186D1}" type="parTrans" cxnId="{9363695D-F31E-4FC0-8BF2-497666EEDC28}">
      <dgm:prSet/>
      <dgm:spPr/>
      <dgm:t>
        <a:bodyPr/>
        <a:lstStyle/>
        <a:p>
          <a:endParaRPr lang="en-US"/>
        </a:p>
      </dgm:t>
    </dgm:pt>
    <dgm:pt modelId="{B4F07C74-C8CC-47AD-97AE-EA69C548A1A6}" type="sibTrans" cxnId="{9363695D-F31E-4FC0-8BF2-497666EEDC28}">
      <dgm:prSet/>
      <dgm:spPr/>
      <dgm:t>
        <a:bodyPr/>
        <a:lstStyle/>
        <a:p>
          <a:endParaRPr lang="en-US"/>
        </a:p>
      </dgm:t>
    </dgm:pt>
    <dgm:pt modelId="{448DE0CF-171C-4295-8844-0A0294396311}">
      <dgm:prSet/>
      <dgm:spPr/>
      <dgm:t>
        <a:bodyPr/>
        <a:lstStyle/>
        <a:p>
          <a:r>
            <a:rPr lang="en-US" dirty="0">
              <a:latin typeface="HelveticaNeueLT Std" panose="020B0604020202020204"/>
              <a:hlinkClick xmlns:r="http://schemas.openxmlformats.org/officeDocument/2006/relationships" r:id="rId2" action="ppaction://hlinksldjump"/>
            </a:rPr>
            <a:t>Plans</a:t>
          </a:r>
          <a:r>
            <a:rPr lang="en-US" dirty="0"/>
            <a:t> </a:t>
          </a:r>
        </a:p>
      </dgm:t>
    </dgm:pt>
    <dgm:pt modelId="{AC82F13F-2EF4-4EB1-89DA-78F2AEBB7886}" type="parTrans" cxnId="{7A9F4C1F-CD2A-4450-96A4-885BCDEF87E3}">
      <dgm:prSet/>
      <dgm:spPr/>
      <dgm:t>
        <a:bodyPr/>
        <a:lstStyle/>
        <a:p>
          <a:endParaRPr lang="en-US"/>
        </a:p>
      </dgm:t>
    </dgm:pt>
    <dgm:pt modelId="{4CE1047C-EA3D-4A95-88D7-9CB1C889B0B9}" type="sibTrans" cxnId="{7A9F4C1F-CD2A-4450-96A4-885BCDEF87E3}">
      <dgm:prSet/>
      <dgm:spPr/>
      <dgm:t>
        <a:bodyPr/>
        <a:lstStyle/>
        <a:p>
          <a:endParaRPr lang="en-US"/>
        </a:p>
      </dgm:t>
    </dgm:pt>
    <dgm:pt modelId="{50A0F9CE-513F-4C3C-B6B9-8F49CF765016}">
      <dgm:prSet/>
      <dgm:spPr/>
      <dgm:t>
        <a:bodyPr/>
        <a:lstStyle/>
        <a:p>
          <a:r>
            <a:rPr lang="en-US" dirty="0">
              <a:latin typeface="HelveticaNeueLT Std" panose="020B0604020202020204"/>
              <a:hlinkClick xmlns:r="http://schemas.openxmlformats.org/officeDocument/2006/relationships" r:id="rId3" action="ppaction://hlinksldjump"/>
            </a:rPr>
            <a:t>Refresh and Process New</a:t>
          </a:r>
          <a:endParaRPr lang="en-US" dirty="0">
            <a:latin typeface="HelveticaNeueLT Std" panose="020B0604020202020204"/>
          </a:endParaRPr>
        </a:p>
      </dgm:t>
    </dgm:pt>
    <dgm:pt modelId="{EF61D6FC-BBF0-415A-92A6-62ADF0A9FB4A}" type="parTrans" cxnId="{9231A36B-A2D6-4637-9AAF-402BD2A07A60}">
      <dgm:prSet/>
      <dgm:spPr/>
      <dgm:t>
        <a:bodyPr/>
        <a:lstStyle/>
        <a:p>
          <a:endParaRPr lang="en-US"/>
        </a:p>
      </dgm:t>
    </dgm:pt>
    <dgm:pt modelId="{7E2B1E54-AE55-4159-BF3B-73AB3C418510}" type="sibTrans" cxnId="{9231A36B-A2D6-4637-9AAF-402BD2A07A60}">
      <dgm:prSet/>
      <dgm:spPr/>
      <dgm:t>
        <a:bodyPr/>
        <a:lstStyle/>
        <a:p>
          <a:endParaRPr lang="en-US"/>
        </a:p>
      </dgm:t>
    </dgm:pt>
    <dgm:pt modelId="{8E496FA0-F438-4F7E-AB3A-8E1D5BD76655}">
      <dgm:prSet/>
      <dgm:spPr/>
      <dgm:t>
        <a:bodyPr/>
        <a:lstStyle/>
        <a:p>
          <a:r>
            <a:rPr lang="en-US" dirty="0">
              <a:latin typeface="HelveticaNeueLT Std" panose="020B0604020202020204"/>
              <a:hlinkClick xmlns:r="http://schemas.openxmlformats.org/officeDocument/2006/relationships" r:id="rId4" action="ppaction://hlinksldjump"/>
            </a:rPr>
            <a:t>Contact Information </a:t>
          </a:r>
          <a:endParaRPr lang="en-US" dirty="0"/>
        </a:p>
      </dgm:t>
    </dgm:pt>
    <dgm:pt modelId="{18773DC9-04A6-4D5B-BA89-F86C1D42A1EB}" type="parTrans" cxnId="{DA74F0C4-FF35-4D94-A4CC-13C56E66939F}">
      <dgm:prSet/>
      <dgm:spPr/>
      <dgm:t>
        <a:bodyPr/>
        <a:lstStyle/>
        <a:p>
          <a:endParaRPr lang="en-US"/>
        </a:p>
      </dgm:t>
    </dgm:pt>
    <dgm:pt modelId="{51F6DBEB-CEA2-41BE-8BDB-CCDEB72FE833}" type="sibTrans" cxnId="{DA74F0C4-FF35-4D94-A4CC-13C56E66939F}">
      <dgm:prSet/>
      <dgm:spPr/>
      <dgm:t>
        <a:bodyPr/>
        <a:lstStyle/>
        <a:p>
          <a:endParaRPr lang="en-US"/>
        </a:p>
      </dgm:t>
    </dgm:pt>
    <dgm:pt modelId="{F9B4D062-114E-4FCE-940A-681435C0FBFD}">
      <dgm:prSet/>
      <dgm:spPr/>
      <dgm:t>
        <a:bodyPr/>
        <a:lstStyle/>
        <a:p>
          <a:r>
            <a:rPr lang="en-US" dirty="0">
              <a:latin typeface="HelveticaNeueLT Std" panose="020B0604020202020204"/>
              <a:hlinkClick xmlns:r="http://schemas.openxmlformats.org/officeDocument/2006/relationships" r:id="rId5" action="ppaction://hlinksldjump"/>
            </a:rPr>
            <a:t>What-If</a:t>
          </a:r>
          <a:endParaRPr lang="en-US" dirty="0">
            <a:latin typeface="HelveticaNeueLT Std" panose="020B0604020202020204"/>
          </a:endParaRPr>
        </a:p>
      </dgm:t>
    </dgm:pt>
    <dgm:pt modelId="{09D1E930-07F2-4B5C-AEA1-859F7C0D6253}" type="parTrans" cxnId="{42AD89F0-AA74-430D-882F-9F8AD14D501B}">
      <dgm:prSet/>
      <dgm:spPr/>
      <dgm:t>
        <a:bodyPr/>
        <a:lstStyle/>
        <a:p>
          <a:endParaRPr lang="en-US"/>
        </a:p>
      </dgm:t>
    </dgm:pt>
    <dgm:pt modelId="{4F8CC555-759E-4BDC-863B-3F38735DA999}" type="sibTrans" cxnId="{42AD89F0-AA74-430D-882F-9F8AD14D501B}">
      <dgm:prSet/>
      <dgm:spPr/>
      <dgm:t>
        <a:bodyPr/>
        <a:lstStyle/>
        <a:p>
          <a:endParaRPr lang="en-US"/>
        </a:p>
      </dgm:t>
    </dgm:pt>
    <dgm:pt modelId="{5B3E8136-0E0B-4B39-811F-B9B8730956C5}">
      <dgm:prSet/>
      <dgm:spPr/>
      <dgm:t>
        <a:bodyPr/>
        <a:lstStyle/>
        <a:p>
          <a:r>
            <a:rPr lang="en-US" dirty="0">
              <a:latin typeface="HelveticaNeueLT Std" panose="020B0604020202020204"/>
              <a:hlinkClick xmlns:r="http://schemas.openxmlformats.org/officeDocument/2006/relationships" r:id="rId6" action="ppaction://hlinksldjump"/>
            </a:rPr>
            <a:t>Collapsing Blocks </a:t>
          </a:r>
          <a:endParaRPr lang="en-US" dirty="0">
            <a:latin typeface="HelveticaNeueLT Std" panose="020B0604020202020204"/>
          </a:endParaRPr>
        </a:p>
      </dgm:t>
    </dgm:pt>
    <dgm:pt modelId="{04E405D4-3EA6-4E97-991B-7EBBE2C0DE55}" type="parTrans" cxnId="{75532E29-89BE-4A45-85DE-57A204E4B452}">
      <dgm:prSet/>
      <dgm:spPr/>
      <dgm:t>
        <a:bodyPr/>
        <a:lstStyle/>
        <a:p>
          <a:endParaRPr lang="en-US"/>
        </a:p>
      </dgm:t>
    </dgm:pt>
    <dgm:pt modelId="{56DF63CF-B356-4670-B885-134F9CC27302}" type="sibTrans" cxnId="{75532E29-89BE-4A45-85DE-57A204E4B452}">
      <dgm:prSet/>
      <dgm:spPr/>
      <dgm:t>
        <a:bodyPr/>
        <a:lstStyle/>
        <a:p>
          <a:endParaRPr lang="en-US"/>
        </a:p>
      </dgm:t>
    </dgm:pt>
    <dgm:pt modelId="{5FB09216-8185-4DEB-9D4F-240B1B8E3BE5}">
      <dgm:prSet/>
      <dgm:spPr/>
      <dgm:t>
        <a:bodyPr/>
        <a:lstStyle/>
        <a:p>
          <a:r>
            <a:rPr lang="en-US">
              <a:latin typeface="HelveticaNeueLT Std" panose="020B0604020202020204"/>
              <a:hlinkClick xmlns:r="http://schemas.openxmlformats.org/officeDocument/2006/relationships" r:id="rId7" action="ppaction://hlinksldjump"/>
            </a:rPr>
            <a:t>Legend</a:t>
          </a:r>
          <a:endParaRPr lang="en-US" dirty="0">
            <a:latin typeface="HelveticaNeueLT Std" panose="020B0604020202020204"/>
          </a:endParaRPr>
        </a:p>
      </dgm:t>
    </dgm:pt>
    <dgm:pt modelId="{2261B88F-1887-47EF-AC23-ABD4BA60B2B7}" type="parTrans" cxnId="{00834609-C83B-46F8-AB24-0411AB04F3E7}">
      <dgm:prSet/>
      <dgm:spPr/>
      <dgm:t>
        <a:bodyPr/>
        <a:lstStyle/>
        <a:p>
          <a:endParaRPr lang="en-US"/>
        </a:p>
      </dgm:t>
    </dgm:pt>
    <dgm:pt modelId="{37AD704C-8070-4715-9260-8452C303D47A}" type="sibTrans" cxnId="{00834609-C83B-46F8-AB24-0411AB04F3E7}">
      <dgm:prSet/>
      <dgm:spPr/>
      <dgm:t>
        <a:bodyPr/>
        <a:lstStyle/>
        <a:p>
          <a:endParaRPr lang="en-US"/>
        </a:p>
      </dgm:t>
    </dgm:pt>
    <dgm:pt modelId="{A7210993-9552-4977-B30C-F249736B977C}">
      <dgm:prSet/>
      <dgm:spPr/>
      <dgm:t>
        <a:bodyPr/>
        <a:lstStyle/>
        <a:p>
          <a:r>
            <a:rPr lang="en-US" dirty="0">
              <a:latin typeface="HelveticaNeueLT Std" panose="020B0604020202020204"/>
              <a:hlinkClick xmlns:r="http://schemas.openxmlformats.org/officeDocument/2006/relationships" r:id="rId8" action="ppaction://hlinksldjump"/>
            </a:rPr>
            <a:t>Removing Exceptions</a:t>
          </a:r>
          <a:endParaRPr lang="en-US" dirty="0">
            <a:latin typeface="HelveticaNeueLT Std" panose="020B0604020202020204"/>
          </a:endParaRPr>
        </a:p>
      </dgm:t>
    </dgm:pt>
    <dgm:pt modelId="{3EB54DDE-AD43-44F6-AF36-B80A4AFA9008}" type="parTrans" cxnId="{A6C72921-5006-4ED0-B39D-1F2F265CA642}">
      <dgm:prSet/>
      <dgm:spPr/>
      <dgm:t>
        <a:bodyPr/>
        <a:lstStyle/>
        <a:p>
          <a:endParaRPr lang="en-US"/>
        </a:p>
      </dgm:t>
    </dgm:pt>
    <dgm:pt modelId="{3F35E51C-5255-4443-8126-1211BF309B32}" type="sibTrans" cxnId="{A6C72921-5006-4ED0-B39D-1F2F265CA642}">
      <dgm:prSet/>
      <dgm:spPr/>
      <dgm:t>
        <a:bodyPr/>
        <a:lstStyle/>
        <a:p>
          <a:endParaRPr lang="en-US"/>
        </a:p>
      </dgm:t>
    </dgm:pt>
    <dgm:pt modelId="{A7895E5B-B74B-47BE-8AD7-241AB3281C82}" type="pres">
      <dgm:prSet presAssocID="{C68939DD-DC10-4264-9B6F-22ED500CECFA}" presName="vert0" presStyleCnt="0">
        <dgm:presLayoutVars>
          <dgm:dir/>
          <dgm:animOne val="branch"/>
          <dgm:animLvl val="lvl"/>
        </dgm:presLayoutVars>
      </dgm:prSet>
      <dgm:spPr/>
    </dgm:pt>
    <dgm:pt modelId="{219B31F6-A9CC-4AE2-88AB-346EDD28F759}" type="pres">
      <dgm:prSet presAssocID="{50A0F9CE-513F-4C3C-B6B9-8F49CF765016}" presName="thickLine" presStyleLbl="alignNode1" presStyleIdx="0" presStyleCnt="8"/>
      <dgm:spPr/>
    </dgm:pt>
    <dgm:pt modelId="{68C3D3DD-DC7B-4090-82DD-6A188566695A}" type="pres">
      <dgm:prSet presAssocID="{50A0F9CE-513F-4C3C-B6B9-8F49CF765016}" presName="horz1" presStyleCnt="0"/>
      <dgm:spPr/>
    </dgm:pt>
    <dgm:pt modelId="{9485F8B2-9F1B-403F-8A4B-E32E63F06B0E}" type="pres">
      <dgm:prSet presAssocID="{50A0F9CE-513F-4C3C-B6B9-8F49CF765016}" presName="tx1" presStyleLbl="revTx" presStyleIdx="0" presStyleCnt="8"/>
      <dgm:spPr/>
    </dgm:pt>
    <dgm:pt modelId="{BA66A37A-40C6-4487-993D-2247B425AA65}" type="pres">
      <dgm:prSet presAssocID="{50A0F9CE-513F-4C3C-B6B9-8F49CF765016}" presName="vert1" presStyleCnt="0"/>
      <dgm:spPr/>
    </dgm:pt>
    <dgm:pt modelId="{5CCBC899-8359-4737-A813-50E273F02AB5}" type="pres">
      <dgm:prSet presAssocID="{5B3E8136-0E0B-4B39-811F-B9B8730956C5}" presName="thickLine" presStyleLbl="alignNode1" presStyleIdx="1" presStyleCnt="8"/>
      <dgm:spPr/>
    </dgm:pt>
    <dgm:pt modelId="{D35097C8-4441-4D02-BA69-AD51E91BD3EA}" type="pres">
      <dgm:prSet presAssocID="{5B3E8136-0E0B-4B39-811F-B9B8730956C5}" presName="horz1" presStyleCnt="0"/>
      <dgm:spPr/>
    </dgm:pt>
    <dgm:pt modelId="{2D6EABE5-C6FE-4551-B800-BE3419653AAA}" type="pres">
      <dgm:prSet presAssocID="{5B3E8136-0E0B-4B39-811F-B9B8730956C5}" presName="tx1" presStyleLbl="revTx" presStyleIdx="1" presStyleCnt="8"/>
      <dgm:spPr/>
    </dgm:pt>
    <dgm:pt modelId="{5DA9280A-F39D-4AE0-9EEB-016B35E4B195}" type="pres">
      <dgm:prSet presAssocID="{5B3E8136-0E0B-4B39-811F-B9B8730956C5}" presName="vert1" presStyleCnt="0"/>
      <dgm:spPr/>
    </dgm:pt>
    <dgm:pt modelId="{A5E63EB8-2487-4488-94B5-AA6FE371B6C3}" type="pres">
      <dgm:prSet presAssocID="{5FB09216-8185-4DEB-9D4F-240B1B8E3BE5}" presName="thickLine" presStyleLbl="alignNode1" presStyleIdx="2" presStyleCnt="8"/>
      <dgm:spPr/>
    </dgm:pt>
    <dgm:pt modelId="{2E2AC1AC-2305-4B9C-B450-FC8800B10332}" type="pres">
      <dgm:prSet presAssocID="{5FB09216-8185-4DEB-9D4F-240B1B8E3BE5}" presName="horz1" presStyleCnt="0"/>
      <dgm:spPr/>
    </dgm:pt>
    <dgm:pt modelId="{1F18E339-6990-467B-AFE1-89F9AF85A2E1}" type="pres">
      <dgm:prSet presAssocID="{5FB09216-8185-4DEB-9D4F-240B1B8E3BE5}" presName="tx1" presStyleLbl="revTx" presStyleIdx="2" presStyleCnt="8"/>
      <dgm:spPr/>
    </dgm:pt>
    <dgm:pt modelId="{D8E30CA2-2F02-40FF-98FE-9870EB1A1890}" type="pres">
      <dgm:prSet presAssocID="{5FB09216-8185-4DEB-9D4F-240B1B8E3BE5}" presName="vert1" presStyleCnt="0"/>
      <dgm:spPr/>
    </dgm:pt>
    <dgm:pt modelId="{B2479022-9160-4922-9590-AA9CF20582C1}" type="pres">
      <dgm:prSet presAssocID="{F9B4D062-114E-4FCE-940A-681435C0FBFD}" presName="thickLine" presStyleLbl="alignNode1" presStyleIdx="3" presStyleCnt="8"/>
      <dgm:spPr/>
    </dgm:pt>
    <dgm:pt modelId="{6B936E7C-6F29-4B67-8ED3-F0AB06FBB1D0}" type="pres">
      <dgm:prSet presAssocID="{F9B4D062-114E-4FCE-940A-681435C0FBFD}" presName="horz1" presStyleCnt="0"/>
      <dgm:spPr/>
    </dgm:pt>
    <dgm:pt modelId="{B74ECF24-9482-4867-9614-210D2F29D1EE}" type="pres">
      <dgm:prSet presAssocID="{F9B4D062-114E-4FCE-940A-681435C0FBFD}" presName="tx1" presStyleLbl="revTx" presStyleIdx="3" presStyleCnt="8"/>
      <dgm:spPr/>
    </dgm:pt>
    <dgm:pt modelId="{74FFB65C-7D4F-48EB-97D6-3072E213B869}" type="pres">
      <dgm:prSet presAssocID="{F9B4D062-114E-4FCE-940A-681435C0FBFD}" presName="vert1" presStyleCnt="0"/>
      <dgm:spPr/>
    </dgm:pt>
    <dgm:pt modelId="{1F14496E-9520-492E-80A6-0D226FED6B83}" type="pres">
      <dgm:prSet presAssocID="{93B93D7A-3548-4DAB-8E31-19F1A1C3E1E7}" presName="thickLine" presStyleLbl="alignNode1" presStyleIdx="4" presStyleCnt="8"/>
      <dgm:spPr/>
    </dgm:pt>
    <dgm:pt modelId="{A253A1A3-CEDA-46CE-84FF-25F68F8005FF}" type="pres">
      <dgm:prSet presAssocID="{93B93D7A-3548-4DAB-8E31-19F1A1C3E1E7}" presName="horz1" presStyleCnt="0"/>
      <dgm:spPr/>
    </dgm:pt>
    <dgm:pt modelId="{262191AB-151A-4E2C-934F-2CED93C2472A}" type="pres">
      <dgm:prSet presAssocID="{93B93D7A-3548-4DAB-8E31-19F1A1C3E1E7}" presName="tx1" presStyleLbl="revTx" presStyleIdx="4" presStyleCnt="8"/>
      <dgm:spPr/>
    </dgm:pt>
    <dgm:pt modelId="{5A9FF67A-9388-419F-834B-79B0A1EFE94C}" type="pres">
      <dgm:prSet presAssocID="{93B93D7A-3548-4DAB-8E31-19F1A1C3E1E7}" presName="vert1" presStyleCnt="0"/>
      <dgm:spPr/>
    </dgm:pt>
    <dgm:pt modelId="{6ECF0B30-89F3-4E2C-9CE9-152910E857D9}" type="pres">
      <dgm:prSet presAssocID="{A7210993-9552-4977-B30C-F249736B977C}" presName="thickLine" presStyleLbl="alignNode1" presStyleIdx="5" presStyleCnt="8"/>
      <dgm:spPr/>
    </dgm:pt>
    <dgm:pt modelId="{48B5B0B6-7034-4DE0-B540-B7B627B38A51}" type="pres">
      <dgm:prSet presAssocID="{A7210993-9552-4977-B30C-F249736B977C}" presName="horz1" presStyleCnt="0"/>
      <dgm:spPr/>
    </dgm:pt>
    <dgm:pt modelId="{C8959DE0-E5A6-4BFB-8591-9DF015405E08}" type="pres">
      <dgm:prSet presAssocID="{A7210993-9552-4977-B30C-F249736B977C}" presName="tx1" presStyleLbl="revTx" presStyleIdx="5" presStyleCnt="8"/>
      <dgm:spPr/>
    </dgm:pt>
    <dgm:pt modelId="{E82590B0-A78E-49CB-B1A7-E7BF171A27EB}" type="pres">
      <dgm:prSet presAssocID="{A7210993-9552-4977-B30C-F249736B977C}" presName="vert1" presStyleCnt="0"/>
      <dgm:spPr/>
    </dgm:pt>
    <dgm:pt modelId="{3F971B56-9EDD-4DB8-BB6B-9481A385B5FF}" type="pres">
      <dgm:prSet presAssocID="{448DE0CF-171C-4295-8844-0A0294396311}" presName="thickLine" presStyleLbl="alignNode1" presStyleIdx="6" presStyleCnt="8"/>
      <dgm:spPr/>
    </dgm:pt>
    <dgm:pt modelId="{AEEE9860-AC63-472E-A979-6B91B78223DB}" type="pres">
      <dgm:prSet presAssocID="{448DE0CF-171C-4295-8844-0A0294396311}" presName="horz1" presStyleCnt="0"/>
      <dgm:spPr/>
    </dgm:pt>
    <dgm:pt modelId="{80FE559C-8CA8-4740-8DCC-D5A613C588C7}" type="pres">
      <dgm:prSet presAssocID="{448DE0CF-171C-4295-8844-0A0294396311}" presName="tx1" presStyleLbl="revTx" presStyleIdx="6" presStyleCnt="8"/>
      <dgm:spPr/>
    </dgm:pt>
    <dgm:pt modelId="{F382040C-49EE-48F3-9CFD-9F2473D8A620}" type="pres">
      <dgm:prSet presAssocID="{448DE0CF-171C-4295-8844-0A0294396311}" presName="vert1" presStyleCnt="0"/>
      <dgm:spPr/>
    </dgm:pt>
    <dgm:pt modelId="{5A9C8270-34BE-4A0F-AA4E-01DCAEE32C5E}" type="pres">
      <dgm:prSet presAssocID="{8E496FA0-F438-4F7E-AB3A-8E1D5BD76655}" presName="thickLine" presStyleLbl="alignNode1" presStyleIdx="7" presStyleCnt="8"/>
      <dgm:spPr/>
    </dgm:pt>
    <dgm:pt modelId="{07EFCD12-5554-4DB5-9D74-F2177A0689A9}" type="pres">
      <dgm:prSet presAssocID="{8E496FA0-F438-4F7E-AB3A-8E1D5BD76655}" presName="horz1" presStyleCnt="0"/>
      <dgm:spPr/>
    </dgm:pt>
    <dgm:pt modelId="{EFE03594-5B6A-41ED-AED9-D67953C20EDC}" type="pres">
      <dgm:prSet presAssocID="{8E496FA0-F438-4F7E-AB3A-8E1D5BD76655}" presName="tx1" presStyleLbl="revTx" presStyleIdx="7" presStyleCnt="8"/>
      <dgm:spPr/>
    </dgm:pt>
    <dgm:pt modelId="{87E42E94-9E81-455B-8D10-A73DB77AB872}" type="pres">
      <dgm:prSet presAssocID="{8E496FA0-F438-4F7E-AB3A-8E1D5BD76655}" presName="vert1" presStyleCnt="0"/>
      <dgm:spPr/>
    </dgm:pt>
  </dgm:ptLst>
  <dgm:cxnLst>
    <dgm:cxn modelId="{00834609-C83B-46F8-AB24-0411AB04F3E7}" srcId="{C68939DD-DC10-4264-9B6F-22ED500CECFA}" destId="{5FB09216-8185-4DEB-9D4F-240B1B8E3BE5}" srcOrd="2" destOrd="0" parTransId="{2261B88F-1887-47EF-AC23-ABD4BA60B2B7}" sibTransId="{37AD704C-8070-4715-9260-8452C303D47A}"/>
    <dgm:cxn modelId="{7A9F4C1F-CD2A-4450-96A4-885BCDEF87E3}" srcId="{C68939DD-DC10-4264-9B6F-22ED500CECFA}" destId="{448DE0CF-171C-4295-8844-0A0294396311}" srcOrd="6" destOrd="0" parTransId="{AC82F13F-2EF4-4EB1-89DA-78F2AEBB7886}" sibTransId="{4CE1047C-EA3D-4A95-88D7-9CB1C889B0B9}"/>
    <dgm:cxn modelId="{A6C72921-5006-4ED0-B39D-1F2F265CA642}" srcId="{C68939DD-DC10-4264-9B6F-22ED500CECFA}" destId="{A7210993-9552-4977-B30C-F249736B977C}" srcOrd="5" destOrd="0" parTransId="{3EB54DDE-AD43-44F6-AF36-B80A4AFA9008}" sibTransId="{3F35E51C-5255-4443-8126-1211BF309B32}"/>
    <dgm:cxn modelId="{75532E29-89BE-4A45-85DE-57A204E4B452}" srcId="{C68939DD-DC10-4264-9B6F-22ED500CECFA}" destId="{5B3E8136-0E0B-4B39-811F-B9B8730956C5}" srcOrd="1" destOrd="0" parTransId="{04E405D4-3EA6-4E97-991B-7EBBE2C0DE55}" sibTransId="{56DF63CF-B356-4670-B885-134F9CC27302}"/>
    <dgm:cxn modelId="{9363695D-F31E-4FC0-8BF2-497666EEDC28}" srcId="{C68939DD-DC10-4264-9B6F-22ED500CECFA}" destId="{93B93D7A-3548-4DAB-8E31-19F1A1C3E1E7}" srcOrd="4" destOrd="0" parTransId="{E4A3BB14-37CB-43E9-A478-807D352186D1}" sibTransId="{B4F07C74-C8CC-47AD-97AE-EA69C548A1A6}"/>
    <dgm:cxn modelId="{7F49F646-EC82-4336-B447-6CD45E250453}" type="presOf" srcId="{93B93D7A-3548-4DAB-8E31-19F1A1C3E1E7}" destId="{262191AB-151A-4E2C-934F-2CED93C2472A}" srcOrd="0" destOrd="0" presId="urn:microsoft.com/office/officeart/2008/layout/LinedList"/>
    <dgm:cxn modelId="{9231A36B-A2D6-4637-9AAF-402BD2A07A60}" srcId="{C68939DD-DC10-4264-9B6F-22ED500CECFA}" destId="{50A0F9CE-513F-4C3C-B6B9-8F49CF765016}" srcOrd="0" destOrd="0" parTransId="{EF61D6FC-BBF0-415A-92A6-62ADF0A9FB4A}" sibTransId="{7E2B1E54-AE55-4159-BF3B-73AB3C418510}"/>
    <dgm:cxn modelId="{8ADC0A80-ABF7-48A7-AFDD-EE13C5335EB1}" type="presOf" srcId="{C68939DD-DC10-4264-9B6F-22ED500CECFA}" destId="{A7895E5B-B74B-47BE-8AD7-241AB3281C82}" srcOrd="0" destOrd="0" presId="urn:microsoft.com/office/officeart/2008/layout/LinedList"/>
    <dgm:cxn modelId="{5C907C80-BBAD-40FA-97DD-BD0F12318684}" type="presOf" srcId="{F9B4D062-114E-4FCE-940A-681435C0FBFD}" destId="{B74ECF24-9482-4867-9614-210D2F29D1EE}" srcOrd="0" destOrd="0" presId="urn:microsoft.com/office/officeart/2008/layout/LinedList"/>
    <dgm:cxn modelId="{C18EB383-C7EE-49D5-9D27-B01AC9B381D5}" type="presOf" srcId="{5FB09216-8185-4DEB-9D4F-240B1B8E3BE5}" destId="{1F18E339-6990-467B-AFE1-89F9AF85A2E1}" srcOrd="0" destOrd="0" presId="urn:microsoft.com/office/officeart/2008/layout/LinedList"/>
    <dgm:cxn modelId="{80932D84-7C01-4E91-A638-7E8CD8742C03}" type="presOf" srcId="{5B3E8136-0E0B-4B39-811F-B9B8730956C5}" destId="{2D6EABE5-C6FE-4551-B800-BE3419653AAA}" srcOrd="0" destOrd="0" presId="urn:microsoft.com/office/officeart/2008/layout/LinedList"/>
    <dgm:cxn modelId="{DA74F0C4-FF35-4D94-A4CC-13C56E66939F}" srcId="{C68939DD-DC10-4264-9B6F-22ED500CECFA}" destId="{8E496FA0-F438-4F7E-AB3A-8E1D5BD76655}" srcOrd="7" destOrd="0" parTransId="{18773DC9-04A6-4D5B-BA89-F86C1D42A1EB}" sibTransId="{51F6DBEB-CEA2-41BE-8BDB-CCDEB72FE833}"/>
    <dgm:cxn modelId="{5CC8F9CE-F25B-405B-BFB7-ED71933E952A}" type="presOf" srcId="{50A0F9CE-513F-4C3C-B6B9-8F49CF765016}" destId="{9485F8B2-9F1B-403F-8A4B-E32E63F06B0E}" srcOrd="0" destOrd="0" presId="urn:microsoft.com/office/officeart/2008/layout/LinedList"/>
    <dgm:cxn modelId="{C681FDD0-C81A-4A75-B237-044608DE9CBD}" type="presOf" srcId="{A7210993-9552-4977-B30C-F249736B977C}" destId="{C8959DE0-E5A6-4BFB-8591-9DF015405E08}" srcOrd="0" destOrd="0" presId="urn:microsoft.com/office/officeart/2008/layout/LinedList"/>
    <dgm:cxn modelId="{941B19F0-EB3E-489F-B774-B967E70B243D}" type="presOf" srcId="{8E496FA0-F438-4F7E-AB3A-8E1D5BD76655}" destId="{EFE03594-5B6A-41ED-AED9-D67953C20EDC}" srcOrd="0" destOrd="0" presId="urn:microsoft.com/office/officeart/2008/layout/LinedList"/>
    <dgm:cxn modelId="{42AD89F0-AA74-430D-882F-9F8AD14D501B}" srcId="{C68939DD-DC10-4264-9B6F-22ED500CECFA}" destId="{F9B4D062-114E-4FCE-940A-681435C0FBFD}" srcOrd="3" destOrd="0" parTransId="{09D1E930-07F2-4B5C-AEA1-859F7C0D6253}" sibTransId="{4F8CC555-759E-4BDC-863B-3F38735DA999}"/>
    <dgm:cxn modelId="{608FF2F6-472C-4442-A06A-B956BA6F7548}" type="presOf" srcId="{448DE0CF-171C-4295-8844-0A0294396311}" destId="{80FE559C-8CA8-4740-8DCC-D5A613C588C7}" srcOrd="0" destOrd="0" presId="urn:microsoft.com/office/officeart/2008/layout/LinedList"/>
    <dgm:cxn modelId="{20B928CB-8846-43C3-B1C9-41872CC6D17D}" type="presParOf" srcId="{A7895E5B-B74B-47BE-8AD7-241AB3281C82}" destId="{219B31F6-A9CC-4AE2-88AB-346EDD28F759}" srcOrd="0" destOrd="0" presId="urn:microsoft.com/office/officeart/2008/layout/LinedList"/>
    <dgm:cxn modelId="{B1B64543-669B-4283-A232-0C004C12CF0E}" type="presParOf" srcId="{A7895E5B-B74B-47BE-8AD7-241AB3281C82}" destId="{68C3D3DD-DC7B-4090-82DD-6A188566695A}" srcOrd="1" destOrd="0" presId="urn:microsoft.com/office/officeart/2008/layout/LinedList"/>
    <dgm:cxn modelId="{5C581F7B-C60C-4232-8FD4-A3F465A0FCD3}" type="presParOf" srcId="{68C3D3DD-DC7B-4090-82DD-6A188566695A}" destId="{9485F8B2-9F1B-403F-8A4B-E32E63F06B0E}" srcOrd="0" destOrd="0" presId="urn:microsoft.com/office/officeart/2008/layout/LinedList"/>
    <dgm:cxn modelId="{E22787B9-90F8-4B89-BE0C-1DD540BC40E5}" type="presParOf" srcId="{68C3D3DD-DC7B-4090-82DD-6A188566695A}" destId="{BA66A37A-40C6-4487-993D-2247B425AA65}" srcOrd="1" destOrd="0" presId="urn:microsoft.com/office/officeart/2008/layout/LinedList"/>
    <dgm:cxn modelId="{79ABBCBC-262F-41E5-ABF4-D70404FCE0A5}" type="presParOf" srcId="{A7895E5B-B74B-47BE-8AD7-241AB3281C82}" destId="{5CCBC899-8359-4737-A813-50E273F02AB5}" srcOrd="2" destOrd="0" presId="urn:microsoft.com/office/officeart/2008/layout/LinedList"/>
    <dgm:cxn modelId="{E5B5A1D2-5397-4622-AA3B-E1CF05C360C0}" type="presParOf" srcId="{A7895E5B-B74B-47BE-8AD7-241AB3281C82}" destId="{D35097C8-4441-4D02-BA69-AD51E91BD3EA}" srcOrd="3" destOrd="0" presId="urn:microsoft.com/office/officeart/2008/layout/LinedList"/>
    <dgm:cxn modelId="{469EAE04-6D5A-48A8-A00B-D34A4AC83BAD}" type="presParOf" srcId="{D35097C8-4441-4D02-BA69-AD51E91BD3EA}" destId="{2D6EABE5-C6FE-4551-B800-BE3419653AAA}" srcOrd="0" destOrd="0" presId="urn:microsoft.com/office/officeart/2008/layout/LinedList"/>
    <dgm:cxn modelId="{D1EAE29A-7BFA-437C-AA52-3260AF26DE36}" type="presParOf" srcId="{D35097C8-4441-4D02-BA69-AD51E91BD3EA}" destId="{5DA9280A-F39D-4AE0-9EEB-016B35E4B195}" srcOrd="1" destOrd="0" presId="urn:microsoft.com/office/officeart/2008/layout/LinedList"/>
    <dgm:cxn modelId="{6CA37879-51C3-47CA-8CDD-A3F6EC710BD9}" type="presParOf" srcId="{A7895E5B-B74B-47BE-8AD7-241AB3281C82}" destId="{A5E63EB8-2487-4488-94B5-AA6FE371B6C3}" srcOrd="4" destOrd="0" presId="urn:microsoft.com/office/officeart/2008/layout/LinedList"/>
    <dgm:cxn modelId="{627980BB-DDEE-42A5-AE7B-D62F08636833}" type="presParOf" srcId="{A7895E5B-B74B-47BE-8AD7-241AB3281C82}" destId="{2E2AC1AC-2305-4B9C-B450-FC8800B10332}" srcOrd="5" destOrd="0" presId="urn:microsoft.com/office/officeart/2008/layout/LinedList"/>
    <dgm:cxn modelId="{8ECCF66D-73AD-4180-915A-6EF1D21F5364}" type="presParOf" srcId="{2E2AC1AC-2305-4B9C-B450-FC8800B10332}" destId="{1F18E339-6990-467B-AFE1-89F9AF85A2E1}" srcOrd="0" destOrd="0" presId="urn:microsoft.com/office/officeart/2008/layout/LinedList"/>
    <dgm:cxn modelId="{1F7F8B9F-C500-4616-BA94-ADCF80DCE28B}" type="presParOf" srcId="{2E2AC1AC-2305-4B9C-B450-FC8800B10332}" destId="{D8E30CA2-2F02-40FF-98FE-9870EB1A1890}" srcOrd="1" destOrd="0" presId="urn:microsoft.com/office/officeart/2008/layout/LinedList"/>
    <dgm:cxn modelId="{45987E22-53C6-4A13-9123-29A736948D4E}" type="presParOf" srcId="{A7895E5B-B74B-47BE-8AD7-241AB3281C82}" destId="{B2479022-9160-4922-9590-AA9CF20582C1}" srcOrd="6" destOrd="0" presId="urn:microsoft.com/office/officeart/2008/layout/LinedList"/>
    <dgm:cxn modelId="{5E46F68A-79D4-4945-ADF8-B623F30C8E0E}" type="presParOf" srcId="{A7895E5B-B74B-47BE-8AD7-241AB3281C82}" destId="{6B936E7C-6F29-4B67-8ED3-F0AB06FBB1D0}" srcOrd="7" destOrd="0" presId="urn:microsoft.com/office/officeart/2008/layout/LinedList"/>
    <dgm:cxn modelId="{3F1C8662-9EC6-431E-B620-57C44E62C47F}" type="presParOf" srcId="{6B936E7C-6F29-4B67-8ED3-F0AB06FBB1D0}" destId="{B74ECF24-9482-4867-9614-210D2F29D1EE}" srcOrd="0" destOrd="0" presId="urn:microsoft.com/office/officeart/2008/layout/LinedList"/>
    <dgm:cxn modelId="{C4C1619C-0066-4BC0-90DF-C607DB2C1DF4}" type="presParOf" srcId="{6B936E7C-6F29-4B67-8ED3-F0AB06FBB1D0}" destId="{74FFB65C-7D4F-48EB-97D6-3072E213B869}" srcOrd="1" destOrd="0" presId="urn:microsoft.com/office/officeart/2008/layout/LinedList"/>
    <dgm:cxn modelId="{20EEE5B7-C43F-4474-94EB-CDEFCC7898E6}" type="presParOf" srcId="{A7895E5B-B74B-47BE-8AD7-241AB3281C82}" destId="{1F14496E-9520-492E-80A6-0D226FED6B83}" srcOrd="8" destOrd="0" presId="urn:microsoft.com/office/officeart/2008/layout/LinedList"/>
    <dgm:cxn modelId="{19AC2519-05FE-4537-A494-FC3F4266C305}" type="presParOf" srcId="{A7895E5B-B74B-47BE-8AD7-241AB3281C82}" destId="{A253A1A3-CEDA-46CE-84FF-25F68F8005FF}" srcOrd="9" destOrd="0" presId="urn:microsoft.com/office/officeart/2008/layout/LinedList"/>
    <dgm:cxn modelId="{9988F6F6-259D-4263-A06D-EE4E9565CFD6}" type="presParOf" srcId="{A253A1A3-CEDA-46CE-84FF-25F68F8005FF}" destId="{262191AB-151A-4E2C-934F-2CED93C2472A}" srcOrd="0" destOrd="0" presId="urn:microsoft.com/office/officeart/2008/layout/LinedList"/>
    <dgm:cxn modelId="{7AD3CCF5-E342-4E63-930A-9EEB334A8849}" type="presParOf" srcId="{A253A1A3-CEDA-46CE-84FF-25F68F8005FF}" destId="{5A9FF67A-9388-419F-834B-79B0A1EFE94C}" srcOrd="1" destOrd="0" presId="urn:microsoft.com/office/officeart/2008/layout/LinedList"/>
    <dgm:cxn modelId="{1346BCFC-3E58-4203-B990-4F4BA84DAE82}" type="presParOf" srcId="{A7895E5B-B74B-47BE-8AD7-241AB3281C82}" destId="{6ECF0B30-89F3-4E2C-9CE9-152910E857D9}" srcOrd="10" destOrd="0" presId="urn:microsoft.com/office/officeart/2008/layout/LinedList"/>
    <dgm:cxn modelId="{E2D2F6AD-3B93-4A8D-811A-96822D2DBEB1}" type="presParOf" srcId="{A7895E5B-B74B-47BE-8AD7-241AB3281C82}" destId="{48B5B0B6-7034-4DE0-B540-B7B627B38A51}" srcOrd="11" destOrd="0" presId="urn:microsoft.com/office/officeart/2008/layout/LinedList"/>
    <dgm:cxn modelId="{C2FD163D-53AD-4ABB-A17D-541C9C6A8DE6}" type="presParOf" srcId="{48B5B0B6-7034-4DE0-B540-B7B627B38A51}" destId="{C8959DE0-E5A6-4BFB-8591-9DF015405E08}" srcOrd="0" destOrd="0" presId="urn:microsoft.com/office/officeart/2008/layout/LinedList"/>
    <dgm:cxn modelId="{9B988711-5CF2-464C-BC76-2F95CEFA016B}" type="presParOf" srcId="{48B5B0B6-7034-4DE0-B540-B7B627B38A51}" destId="{E82590B0-A78E-49CB-B1A7-E7BF171A27EB}" srcOrd="1" destOrd="0" presId="urn:microsoft.com/office/officeart/2008/layout/LinedList"/>
    <dgm:cxn modelId="{F3D2EE4E-DC04-4036-83F2-43295F3B72CF}" type="presParOf" srcId="{A7895E5B-B74B-47BE-8AD7-241AB3281C82}" destId="{3F971B56-9EDD-4DB8-BB6B-9481A385B5FF}" srcOrd="12" destOrd="0" presId="urn:microsoft.com/office/officeart/2008/layout/LinedList"/>
    <dgm:cxn modelId="{D35C8FF5-3BF6-40DF-A7E7-60E7A470C772}" type="presParOf" srcId="{A7895E5B-B74B-47BE-8AD7-241AB3281C82}" destId="{AEEE9860-AC63-472E-A979-6B91B78223DB}" srcOrd="13" destOrd="0" presId="urn:microsoft.com/office/officeart/2008/layout/LinedList"/>
    <dgm:cxn modelId="{4BF2FF21-4284-4BD4-9B83-56D35BF5B086}" type="presParOf" srcId="{AEEE9860-AC63-472E-A979-6B91B78223DB}" destId="{80FE559C-8CA8-4740-8DCC-D5A613C588C7}" srcOrd="0" destOrd="0" presId="urn:microsoft.com/office/officeart/2008/layout/LinedList"/>
    <dgm:cxn modelId="{4515DE9C-C7A9-4A57-AF73-1BE74B5BFD63}" type="presParOf" srcId="{AEEE9860-AC63-472E-A979-6B91B78223DB}" destId="{F382040C-49EE-48F3-9CFD-9F2473D8A620}" srcOrd="1" destOrd="0" presId="urn:microsoft.com/office/officeart/2008/layout/LinedList"/>
    <dgm:cxn modelId="{725C2F25-7439-4440-A889-C99432DE6049}" type="presParOf" srcId="{A7895E5B-B74B-47BE-8AD7-241AB3281C82}" destId="{5A9C8270-34BE-4A0F-AA4E-01DCAEE32C5E}" srcOrd="14" destOrd="0" presId="urn:microsoft.com/office/officeart/2008/layout/LinedList"/>
    <dgm:cxn modelId="{367FB0BB-FFBB-46DF-84C2-CA500F72E008}" type="presParOf" srcId="{A7895E5B-B74B-47BE-8AD7-241AB3281C82}" destId="{07EFCD12-5554-4DB5-9D74-F2177A0689A9}" srcOrd="15" destOrd="0" presId="urn:microsoft.com/office/officeart/2008/layout/LinedList"/>
    <dgm:cxn modelId="{2E205FED-9EFC-4C7F-BA8D-A487E941BD12}" type="presParOf" srcId="{07EFCD12-5554-4DB5-9D74-F2177A0689A9}" destId="{EFE03594-5B6A-41ED-AED9-D67953C20EDC}" srcOrd="0" destOrd="0" presId="urn:microsoft.com/office/officeart/2008/layout/LinedList"/>
    <dgm:cxn modelId="{6A6CC523-8DEF-4358-AE9E-873EBDBA2374}" type="presParOf" srcId="{07EFCD12-5554-4DB5-9D74-F2177A0689A9}" destId="{87E42E94-9E81-455B-8D10-A73DB77AB872}"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4B981-F8EC-4577-98C9-53E4E5C35630}">
      <dsp:nvSpPr>
        <dsp:cNvPr id="0" name=""/>
        <dsp:cNvSpPr/>
      </dsp:nvSpPr>
      <dsp:spPr>
        <a:xfrm>
          <a:off x="282221" y="368029"/>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7A5F2F-9798-4C05-9BFB-C7572CECD5FD}">
      <dsp:nvSpPr>
        <dsp:cNvPr id="0" name=""/>
        <dsp:cNvSpPr/>
      </dsp:nvSpPr>
      <dsp:spPr>
        <a:xfrm>
          <a:off x="570337" y="656145"/>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4C97FA-B5D9-46C5-BC2D-B6EE2EDC6B61}">
      <dsp:nvSpPr>
        <dsp:cNvPr id="0" name=""/>
        <dsp:cNvSpPr/>
      </dsp:nvSpPr>
      <dsp:spPr>
        <a:xfrm>
          <a:off x="1948202"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In the 5.0.2 upgrade of Degree Works, the Responsive Dashboard was released by Ellucian to modernize the experience for students and advisors. </a:t>
          </a:r>
        </a:p>
      </dsp:txBody>
      <dsp:txXfrm>
        <a:off x="1948202" y="368029"/>
        <a:ext cx="3233964" cy="1371985"/>
      </dsp:txXfrm>
    </dsp:sp>
    <dsp:sp modelId="{204AA9F5-ACF5-4303-823D-955CF09CE2A4}">
      <dsp:nvSpPr>
        <dsp:cNvPr id="0" name=""/>
        <dsp:cNvSpPr/>
      </dsp:nvSpPr>
      <dsp:spPr>
        <a:xfrm>
          <a:off x="5745661" y="368029"/>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D0AA11-FF16-4294-805F-A34762BABC0E}">
      <dsp:nvSpPr>
        <dsp:cNvPr id="0" name=""/>
        <dsp:cNvSpPr/>
      </dsp:nvSpPr>
      <dsp:spPr>
        <a:xfrm>
          <a:off x="6033778" y="656145"/>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429459-3091-47CB-A1BB-CEC8D6ACA320}">
      <dsp:nvSpPr>
        <dsp:cNvPr id="0" name=""/>
        <dsp:cNvSpPr/>
      </dsp:nvSpPr>
      <dsp:spPr>
        <a:xfrm>
          <a:off x="7411643"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The Responsive Dashboard has a more intuitive interface making it a mobile friendly tool that was ADA compliant.   </a:t>
          </a:r>
        </a:p>
      </dsp:txBody>
      <dsp:txXfrm>
        <a:off x="7411643" y="368029"/>
        <a:ext cx="3233964" cy="1371985"/>
      </dsp:txXfrm>
    </dsp:sp>
    <dsp:sp modelId="{6473BCD6-AEF9-474D-A16A-341270AA3015}">
      <dsp:nvSpPr>
        <dsp:cNvPr id="0" name=""/>
        <dsp:cNvSpPr/>
      </dsp:nvSpPr>
      <dsp:spPr>
        <a:xfrm>
          <a:off x="282221" y="2452790"/>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91F308-8035-4FAD-A2D9-52579B70558C}">
      <dsp:nvSpPr>
        <dsp:cNvPr id="0" name=""/>
        <dsp:cNvSpPr/>
      </dsp:nvSpPr>
      <dsp:spPr>
        <a:xfrm>
          <a:off x="570337" y="2740907"/>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59889E-975B-492A-A7CC-CD533FEBFC67}">
      <dsp:nvSpPr>
        <dsp:cNvPr id="0" name=""/>
        <dsp:cNvSpPr/>
      </dsp:nvSpPr>
      <dsp:spPr>
        <a:xfrm>
          <a:off x="1948202"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Ellucian has been supporting both versions (Responsive and Classic) to allow users to make the transition to the Responsive Dashboard.  </a:t>
          </a:r>
          <a:br>
            <a:rPr lang="en-US" sz="1600" kern="1200" dirty="0"/>
          </a:br>
          <a:endParaRPr lang="en-US" sz="1600" kern="1200" dirty="0"/>
        </a:p>
      </dsp:txBody>
      <dsp:txXfrm>
        <a:off x="1948202" y="2452790"/>
        <a:ext cx="3233964" cy="1371985"/>
      </dsp:txXfrm>
    </dsp:sp>
    <dsp:sp modelId="{23CDD694-33C3-4F58-9C6F-BFF47D1DEA75}">
      <dsp:nvSpPr>
        <dsp:cNvPr id="0" name=""/>
        <dsp:cNvSpPr/>
      </dsp:nvSpPr>
      <dsp:spPr>
        <a:xfrm>
          <a:off x="5745661" y="2452790"/>
          <a:ext cx="1371985" cy="13719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126A99-3A52-4CE9-B209-A617206CD2D3}">
      <dsp:nvSpPr>
        <dsp:cNvPr id="0" name=""/>
        <dsp:cNvSpPr/>
      </dsp:nvSpPr>
      <dsp:spPr>
        <a:xfrm>
          <a:off x="6033778" y="2740907"/>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98ED41-5A38-41D5-A641-624BEE89CDF6}">
      <dsp:nvSpPr>
        <dsp:cNvPr id="0" name=""/>
        <dsp:cNvSpPr/>
      </dsp:nvSpPr>
      <dsp:spPr>
        <a:xfrm>
          <a:off x="7411643"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WVU is required to upgrade to version 5.1.3 this year. With this version, Ellucian no longer supports the Classic Dashboard. Information for both dashboards pull from Banner. </a:t>
          </a:r>
        </a:p>
      </dsp:txBody>
      <dsp:txXfrm>
        <a:off x="7411643" y="2452790"/>
        <a:ext cx="3233964" cy="1371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05855-E8DF-4889-9133-F0DA4B05BA4A}">
      <dsp:nvSpPr>
        <dsp:cNvPr id="0" name=""/>
        <dsp:cNvSpPr/>
      </dsp:nvSpPr>
      <dsp:spPr>
        <a:xfrm>
          <a:off x="0" y="584"/>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F6F540-387A-43EF-A167-F02C9212D0A3}">
      <dsp:nvSpPr>
        <dsp:cNvPr id="0" name=""/>
        <dsp:cNvSpPr/>
      </dsp:nvSpPr>
      <dsp:spPr>
        <a:xfrm>
          <a:off x="0" y="584"/>
          <a:ext cx="4909560" cy="478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HelveticaNeueLT Std" panose="020B0604020202020204"/>
              <a:hlinkClick xmlns:r="http://schemas.openxmlformats.org/officeDocument/2006/relationships" r:id="" action="ppaction://hlinksldjump"/>
            </a:rPr>
            <a:t>Homepage</a:t>
          </a:r>
          <a:endParaRPr lang="en-US" sz="2200" kern="1200" dirty="0">
            <a:latin typeface="HelveticaNeueLT Std" panose="020B0604020202020204"/>
          </a:endParaRPr>
        </a:p>
      </dsp:txBody>
      <dsp:txXfrm>
        <a:off x="0" y="584"/>
        <a:ext cx="4909560" cy="478447"/>
      </dsp:txXfrm>
    </dsp:sp>
    <dsp:sp modelId="{1F14496E-9520-492E-80A6-0D226FED6B83}">
      <dsp:nvSpPr>
        <dsp:cNvPr id="0" name=""/>
        <dsp:cNvSpPr/>
      </dsp:nvSpPr>
      <dsp:spPr>
        <a:xfrm>
          <a:off x="0" y="479031"/>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2191AB-151A-4E2C-934F-2CED93C2472A}">
      <dsp:nvSpPr>
        <dsp:cNvPr id="0" name=""/>
        <dsp:cNvSpPr/>
      </dsp:nvSpPr>
      <dsp:spPr>
        <a:xfrm>
          <a:off x="0" y="479031"/>
          <a:ext cx="4909560" cy="478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HelveticaNeueLT Std" panose="020B0604020202020204"/>
              <a:hlinkClick xmlns:r="http://schemas.openxmlformats.org/officeDocument/2006/relationships" r:id="" action="ppaction://hlinksldjump"/>
            </a:rPr>
            <a:t>Find/Search</a:t>
          </a:r>
          <a:endParaRPr lang="en-US" sz="2200" kern="1200" dirty="0">
            <a:latin typeface="HelveticaNeueLT Std" panose="020B0604020202020204"/>
          </a:endParaRPr>
        </a:p>
      </dsp:txBody>
      <dsp:txXfrm>
        <a:off x="0" y="479031"/>
        <a:ext cx="4909560" cy="478447"/>
      </dsp:txXfrm>
    </dsp:sp>
    <dsp:sp modelId="{A5683D82-0D41-4308-807D-715D97DEF94B}">
      <dsp:nvSpPr>
        <dsp:cNvPr id="0" name=""/>
        <dsp:cNvSpPr/>
      </dsp:nvSpPr>
      <dsp:spPr>
        <a:xfrm>
          <a:off x="0" y="957479"/>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0B48BF-410A-4016-BDE2-163861234B66}">
      <dsp:nvSpPr>
        <dsp:cNvPr id="0" name=""/>
        <dsp:cNvSpPr/>
      </dsp:nvSpPr>
      <dsp:spPr>
        <a:xfrm>
          <a:off x="0" y="957479"/>
          <a:ext cx="4909560" cy="478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HelveticaNeueLT Std" panose="020B0604020202020204"/>
              <a:hlinkClick xmlns:r="http://schemas.openxmlformats.org/officeDocument/2006/relationships" r:id="" action="ppaction://hlinksldjump"/>
            </a:rPr>
            <a:t>Student Header/Summary Data</a:t>
          </a:r>
          <a:endParaRPr lang="en-US" sz="2200" kern="1200" dirty="0">
            <a:latin typeface="HelveticaNeueLT Std" panose="020B0604020202020204"/>
          </a:endParaRPr>
        </a:p>
      </dsp:txBody>
      <dsp:txXfrm>
        <a:off x="0" y="957479"/>
        <a:ext cx="4909560" cy="478447"/>
      </dsp:txXfrm>
    </dsp:sp>
    <dsp:sp modelId="{F732FE76-E756-4AC2-B084-AECE77127CFE}">
      <dsp:nvSpPr>
        <dsp:cNvPr id="0" name=""/>
        <dsp:cNvSpPr/>
      </dsp:nvSpPr>
      <dsp:spPr>
        <a:xfrm>
          <a:off x="0" y="1435927"/>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14BE8C-9B37-456B-8DAC-5CA3931AF178}">
      <dsp:nvSpPr>
        <dsp:cNvPr id="0" name=""/>
        <dsp:cNvSpPr/>
      </dsp:nvSpPr>
      <dsp:spPr>
        <a:xfrm>
          <a:off x="0" y="1435927"/>
          <a:ext cx="4909560" cy="478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HelveticaNeueLT Std" panose="020B0604020202020204"/>
              <a:hlinkClick xmlns:r="http://schemas.openxmlformats.org/officeDocument/2006/relationships" r:id="" action="ppaction://hlinksldjump"/>
            </a:rPr>
            <a:t>External Links</a:t>
          </a:r>
          <a:endParaRPr lang="en-US" sz="2200" kern="1200" dirty="0">
            <a:latin typeface="HelveticaNeueLT Std" panose="020B0604020202020204"/>
          </a:endParaRPr>
        </a:p>
      </dsp:txBody>
      <dsp:txXfrm>
        <a:off x="0" y="1435927"/>
        <a:ext cx="4909560" cy="478447"/>
      </dsp:txXfrm>
    </dsp:sp>
    <dsp:sp modelId="{BE565B27-C070-4BD1-B717-23F52A3E961E}">
      <dsp:nvSpPr>
        <dsp:cNvPr id="0" name=""/>
        <dsp:cNvSpPr/>
      </dsp:nvSpPr>
      <dsp:spPr>
        <a:xfrm>
          <a:off x="0" y="1914374"/>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A14D86-5531-4980-997C-22F2EC656A2F}">
      <dsp:nvSpPr>
        <dsp:cNvPr id="0" name=""/>
        <dsp:cNvSpPr/>
      </dsp:nvSpPr>
      <dsp:spPr>
        <a:xfrm>
          <a:off x="0" y="1914374"/>
          <a:ext cx="4909560" cy="478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HelveticaNeueLT Std" panose="020B0604020202020204"/>
              <a:hlinkClick xmlns:r="http://schemas.openxmlformats.org/officeDocument/2006/relationships" r:id="" action="ppaction://hlinksldjump"/>
            </a:rPr>
            <a:t>Audit Views and Details </a:t>
          </a:r>
          <a:endParaRPr lang="en-US" sz="2200" kern="1200" dirty="0">
            <a:latin typeface="HelveticaNeueLT Std" panose="020B0604020202020204"/>
          </a:endParaRPr>
        </a:p>
      </dsp:txBody>
      <dsp:txXfrm>
        <a:off x="0" y="1914374"/>
        <a:ext cx="4909560" cy="478447"/>
      </dsp:txXfrm>
    </dsp:sp>
    <dsp:sp modelId="{17B614C1-39D0-492D-8236-91D7E42E4661}">
      <dsp:nvSpPr>
        <dsp:cNvPr id="0" name=""/>
        <dsp:cNvSpPr/>
      </dsp:nvSpPr>
      <dsp:spPr>
        <a:xfrm>
          <a:off x="0" y="2392822"/>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39FC82-1252-4BB3-815F-360224EABA53}">
      <dsp:nvSpPr>
        <dsp:cNvPr id="0" name=""/>
        <dsp:cNvSpPr/>
      </dsp:nvSpPr>
      <dsp:spPr>
        <a:xfrm>
          <a:off x="0" y="2392822"/>
          <a:ext cx="4909560" cy="478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HelveticaNeueLT Std" panose="020B0604020202020204"/>
              <a:hlinkClick xmlns:r="http://schemas.openxmlformats.org/officeDocument/2006/relationships" r:id="" action="ppaction://hlinksldjump"/>
            </a:rPr>
            <a:t>Printing </a:t>
          </a:r>
          <a:endParaRPr lang="en-US" sz="2200" kern="1200" dirty="0">
            <a:latin typeface="HelveticaNeueLT Std" panose="020B0604020202020204"/>
          </a:endParaRPr>
        </a:p>
      </dsp:txBody>
      <dsp:txXfrm>
        <a:off x="0" y="2392822"/>
        <a:ext cx="4909560" cy="478447"/>
      </dsp:txXfrm>
    </dsp:sp>
    <dsp:sp modelId="{7450AC45-8BCD-49F3-9A78-8EB486C36CA0}">
      <dsp:nvSpPr>
        <dsp:cNvPr id="0" name=""/>
        <dsp:cNvSpPr/>
      </dsp:nvSpPr>
      <dsp:spPr>
        <a:xfrm>
          <a:off x="0" y="2871270"/>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65121B-3575-4C3D-8141-93D9AE9E7E45}">
      <dsp:nvSpPr>
        <dsp:cNvPr id="0" name=""/>
        <dsp:cNvSpPr/>
      </dsp:nvSpPr>
      <dsp:spPr>
        <a:xfrm>
          <a:off x="0" y="2871270"/>
          <a:ext cx="4909560" cy="478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HelveticaNeueLT Std" panose="020B0604020202020204"/>
              <a:hlinkClick xmlns:r="http://schemas.openxmlformats.org/officeDocument/2006/relationships" r:id="" action="ppaction://hlinksldjump"/>
            </a:rPr>
            <a:t>Contacts and Emails </a:t>
          </a:r>
          <a:endParaRPr lang="en-US" sz="2200" kern="1200" dirty="0">
            <a:latin typeface="HelveticaNeueLT Std" panose="020B0604020202020204"/>
          </a:endParaRPr>
        </a:p>
      </dsp:txBody>
      <dsp:txXfrm>
        <a:off x="0" y="2871270"/>
        <a:ext cx="4909560" cy="478447"/>
      </dsp:txXfrm>
    </dsp:sp>
    <dsp:sp modelId="{F9408040-A313-4266-9E4B-879048011AD6}">
      <dsp:nvSpPr>
        <dsp:cNvPr id="0" name=""/>
        <dsp:cNvSpPr/>
      </dsp:nvSpPr>
      <dsp:spPr>
        <a:xfrm>
          <a:off x="0" y="3349717"/>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BAD251-48F3-429D-9E6B-1854A60D9787}">
      <dsp:nvSpPr>
        <dsp:cNvPr id="0" name=""/>
        <dsp:cNvSpPr/>
      </dsp:nvSpPr>
      <dsp:spPr>
        <a:xfrm>
          <a:off x="0" y="3349717"/>
          <a:ext cx="4909560" cy="478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HelveticaNeueLT Std" panose="020B0604020202020204"/>
              <a:hlinkClick xmlns:r="http://schemas.openxmlformats.org/officeDocument/2006/relationships" r:id="" action="ppaction://hlinksldjump"/>
            </a:rPr>
            <a:t>GPA Calculator, Class History, Notes</a:t>
          </a:r>
          <a:endParaRPr lang="en-US" sz="2200" kern="1200" dirty="0">
            <a:latin typeface="HelveticaNeueLT Std" panose="020B0604020202020204"/>
          </a:endParaRPr>
        </a:p>
      </dsp:txBody>
      <dsp:txXfrm>
        <a:off x="0" y="3349717"/>
        <a:ext cx="4909560" cy="478447"/>
      </dsp:txXfrm>
    </dsp:sp>
    <dsp:sp modelId="{F5E76E40-14E4-4652-A340-1FB1F15B9A7D}">
      <dsp:nvSpPr>
        <dsp:cNvPr id="0" name=""/>
        <dsp:cNvSpPr/>
      </dsp:nvSpPr>
      <dsp:spPr>
        <a:xfrm>
          <a:off x="0" y="3828165"/>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24AF68-11E6-46A1-B8C9-41861F5331C9}">
      <dsp:nvSpPr>
        <dsp:cNvPr id="0" name=""/>
        <dsp:cNvSpPr/>
      </dsp:nvSpPr>
      <dsp:spPr>
        <a:xfrm>
          <a:off x="0" y="3828165"/>
          <a:ext cx="4909560" cy="478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HelveticaNeueLT Std"/>
              <a:hlinkClick xmlns:r="http://schemas.openxmlformats.org/officeDocument/2006/relationships" r:id="" action="ppaction://hlinksldjump"/>
            </a:rPr>
            <a:t>Subject History</a:t>
          </a:r>
          <a:endParaRPr lang="en-US" sz="2200" kern="1200" dirty="0">
            <a:latin typeface="HelveticaNeueLT Std"/>
          </a:endParaRPr>
        </a:p>
      </dsp:txBody>
      <dsp:txXfrm>
        <a:off x="0" y="3828165"/>
        <a:ext cx="4909560" cy="478447"/>
      </dsp:txXfrm>
    </dsp:sp>
    <dsp:sp modelId="{231C9D3E-881B-40AF-B765-00FBB642C820}">
      <dsp:nvSpPr>
        <dsp:cNvPr id="0" name=""/>
        <dsp:cNvSpPr/>
      </dsp:nvSpPr>
      <dsp:spPr>
        <a:xfrm>
          <a:off x="0" y="4306613"/>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7BE18D-F2AE-4C20-A85D-134A237F03F7}">
      <dsp:nvSpPr>
        <dsp:cNvPr id="0" name=""/>
        <dsp:cNvSpPr/>
      </dsp:nvSpPr>
      <dsp:spPr>
        <a:xfrm>
          <a:off x="0" y="4306613"/>
          <a:ext cx="4909560" cy="478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HelveticaNeueLT Std"/>
              <a:hlinkClick xmlns:r="http://schemas.openxmlformats.org/officeDocument/2006/relationships" r:id="" action="ppaction://hlinksldjump"/>
            </a:rPr>
            <a:t>Historical Audits </a:t>
          </a:r>
          <a:endParaRPr lang="en-US" sz="2200" kern="1200" dirty="0">
            <a:latin typeface="HelveticaNeueLT Std"/>
          </a:endParaRPr>
        </a:p>
      </dsp:txBody>
      <dsp:txXfrm>
        <a:off x="0" y="4306613"/>
        <a:ext cx="4909560" cy="4784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B31F6-A9CC-4AE2-88AB-346EDD28F759}">
      <dsp:nvSpPr>
        <dsp:cNvPr id="0" name=""/>
        <dsp:cNvSpPr/>
      </dsp:nvSpPr>
      <dsp:spPr>
        <a:xfrm>
          <a:off x="0" y="0"/>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85F8B2-9F1B-403F-8A4B-E32E63F06B0E}">
      <dsp:nvSpPr>
        <dsp:cNvPr id="0" name=""/>
        <dsp:cNvSpPr/>
      </dsp:nvSpPr>
      <dsp:spPr>
        <a:xfrm>
          <a:off x="0" y="0"/>
          <a:ext cx="4909560" cy="598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HelveticaNeueLT Std" panose="020B0604020202020204"/>
              <a:hlinkClick xmlns:r="http://schemas.openxmlformats.org/officeDocument/2006/relationships" r:id="" action="ppaction://hlinksldjump"/>
            </a:rPr>
            <a:t>Refresh and Process New</a:t>
          </a:r>
          <a:endParaRPr lang="en-US" sz="2700" kern="1200" dirty="0">
            <a:latin typeface="HelveticaNeueLT Std" panose="020B0604020202020204"/>
          </a:endParaRPr>
        </a:p>
      </dsp:txBody>
      <dsp:txXfrm>
        <a:off x="0" y="0"/>
        <a:ext cx="4909560" cy="598205"/>
      </dsp:txXfrm>
    </dsp:sp>
    <dsp:sp modelId="{5CCBC899-8359-4737-A813-50E273F02AB5}">
      <dsp:nvSpPr>
        <dsp:cNvPr id="0" name=""/>
        <dsp:cNvSpPr/>
      </dsp:nvSpPr>
      <dsp:spPr>
        <a:xfrm>
          <a:off x="0" y="598205"/>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6EABE5-C6FE-4551-B800-BE3419653AAA}">
      <dsp:nvSpPr>
        <dsp:cNvPr id="0" name=""/>
        <dsp:cNvSpPr/>
      </dsp:nvSpPr>
      <dsp:spPr>
        <a:xfrm>
          <a:off x="0" y="598205"/>
          <a:ext cx="4909560" cy="598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HelveticaNeueLT Std" panose="020B0604020202020204"/>
              <a:hlinkClick xmlns:r="http://schemas.openxmlformats.org/officeDocument/2006/relationships" r:id="" action="ppaction://hlinksldjump"/>
            </a:rPr>
            <a:t>Collapsing Blocks </a:t>
          </a:r>
          <a:endParaRPr lang="en-US" sz="2700" kern="1200" dirty="0">
            <a:latin typeface="HelveticaNeueLT Std" panose="020B0604020202020204"/>
          </a:endParaRPr>
        </a:p>
      </dsp:txBody>
      <dsp:txXfrm>
        <a:off x="0" y="598205"/>
        <a:ext cx="4909560" cy="598205"/>
      </dsp:txXfrm>
    </dsp:sp>
    <dsp:sp modelId="{A5E63EB8-2487-4488-94B5-AA6FE371B6C3}">
      <dsp:nvSpPr>
        <dsp:cNvPr id="0" name=""/>
        <dsp:cNvSpPr/>
      </dsp:nvSpPr>
      <dsp:spPr>
        <a:xfrm>
          <a:off x="0" y="1196411"/>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18E339-6990-467B-AFE1-89F9AF85A2E1}">
      <dsp:nvSpPr>
        <dsp:cNvPr id="0" name=""/>
        <dsp:cNvSpPr/>
      </dsp:nvSpPr>
      <dsp:spPr>
        <a:xfrm>
          <a:off x="0" y="1196411"/>
          <a:ext cx="4909560" cy="598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latin typeface="HelveticaNeueLT Std" panose="020B0604020202020204"/>
              <a:hlinkClick xmlns:r="http://schemas.openxmlformats.org/officeDocument/2006/relationships" r:id="" action="ppaction://hlinksldjump"/>
            </a:rPr>
            <a:t>Legend</a:t>
          </a:r>
          <a:endParaRPr lang="en-US" sz="2700" kern="1200" dirty="0">
            <a:latin typeface="HelveticaNeueLT Std" panose="020B0604020202020204"/>
          </a:endParaRPr>
        </a:p>
      </dsp:txBody>
      <dsp:txXfrm>
        <a:off x="0" y="1196411"/>
        <a:ext cx="4909560" cy="598205"/>
      </dsp:txXfrm>
    </dsp:sp>
    <dsp:sp modelId="{B2479022-9160-4922-9590-AA9CF20582C1}">
      <dsp:nvSpPr>
        <dsp:cNvPr id="0" name=""/>
        <dsp:cNvSpPr/>
      </dsp:nvSpPr>
      <dsp:spPr>
        <a:xfrm>
          <a:off x="0" y="1794616"/>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4ECF24-9482-4867-9614-210D2F29D1EE}">
      <dsp:nvSpPr>
        <dsp:cNvPr id="0" name=""/>
        <dsp:cNvSpPr/>
      </dsp:nvSpPr>
      <dsp:spPr>
        <a:xfrm>
          <a:off x="0" y="1794616"/>
          <a:ext cx="4909560" cy="598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HelveticaNeueLT Std" panose="020B0604020202020204"/>
              <a:hlinkClick xmlns:r="http://schemas.openxmlformats.org/officeDocument/2006/relationships" r:id="" action="ppaction://hlinksldjump"/>
            </a:rPr>
            <a:t>What-If</a:t>
          </a:r>
          <a:endParaRPr lang="en-US" sz="2700" kern="1200" dirty="0">
            <a:latin typeface="HelveticaNeueLT Std" panose="020B0604020202020204"/>
          </a:endParaRPr>
        </a:p>
      </dsp:txBody>
      <dsp:txXfrm>
        <a:off x="0" y="1794616"/>
        <a:ext cx="4909560" cy="598205"/>
      </dsp:txXfrm>
    </dsp:sp>
    <dsp:sp modelId="{1F14496E-9520-492E-80A6-0D226FED6B83}">
      <dsp:nvSpPr>
        <dsp:cNvPr id="0" name=""/>
        <dsp:cNvSpPr/>
      </dsp:nvSpPr>
      <dsp:spPr>
        <a:xfrm>
          <a:off x="0" y="2392822"/>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2191AB-151A-4E2C-934F-2CED93C2472A}">
      <dsp:nvSpPr>
        <dsp:cNvPr id="0" name=""/>
        <dsp:cNvSpPr/>
      </dsp:nvSpPr>
      <dsp:spPr>
        <a:xfrm>
          <a:off x="0" y="2392822"/>
          <a:ext cx="4909560" cy="598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HelveticaNeueLT Std" panose="020B0604020202020204"/>
              <a:hlinkClick xmlns:r="http://schemas.openxmlformats.org/officeDocument/2006/relationships" r:id="" action="ppaction://hlinksldjump"/>
            </a:rPr>
            <a:t>Adding Exceptions </a:t>
          </a:r>
          <a:endParaRPr lang="en-US" sz="2700" kern="1200" dirty="0">
            <a:latin typeface="HelveticaNeueLT Std" panose="020B0604020202020204"/>
          </a:endParaRPr>
        </a:p>
      </dsp:txBody>
      <dsp:txXfrm>
        <a:off x="0" y="2392822"/>
        <a:ext cx="4909560" cy="598205"/>
      </dsp:txXfrm>
    </dsp:sp>
    <dsp:sp modelId="{6ECF0B30-89F3-4E2C-9CE9-152910E857D9}">
      <dsp:nvSpPr>
        <dsp:cNvPr id="0" name=""/>
        <dsp:cNvSpPr/>
      </dsp:nvSpPr>
      <dsp:spPr>
        <a:xfrm>
          <a:off x="0" y="2991028"/>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959DE0-E5A6-4BFB-8591-9DF015405E08}">
      <dsp:nvSpPr>
        <dsp:cNvPr id="0" name=""/>
        <dsp:cNvSpPr/>
      </dsp:nvSpPr>
      <dsp:spPr>
        <a:xfrm>
          <a:off x="0" y="2991028"/>
          <a:ext cx="4909560" cy="598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HelveticaNeueLT Std" panose="020B0604020202020204"/>
              <a:hlinkClick xmlns:r="http://schemas.openxmlformats.org/officeDocument/2006/relationships" r:id="" action="ppaction://hlinksldjump"/>
            </a:rPr>
            <a:t>Removing Exceptions</a:t>
          </a:r>
          <a:endParaRPr lang="en-US" sz="2700" kern="1200" dirty="0">
            <a:latin typeface="HelveticaNeueLT Std" panose="020B0604020202020204"/>
          </a:endParaRPr>
        </a:p>
      </dsp:txBody>
      <dsp:txXfrm>
        <a:off x="0" y="2991028"/>
        <a:ext cx="4909560" cy="598205"/>
      </dsp:txXfrm>
    </dsp:sp>
    <dsp:sp modelId="{3F971B56-9EDD-4DB8-BB6B-9481A385B5FF}">
      <dsp:nvSpPr>
        <dsp:cNvPr id="0" name=""/>
        <dsp:cNvSpPr/>
      </dsp:nvSpPr>
      <dsp:spPr>
        <a:xfrm>
          <a:off x="0" y="3589233"/>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FE559C-8CA8-4740-8DCC-D5A613C588C7}">
      <dsp:nvSpPr>
        <dsp:cNvPr id="0" name=""/>
        <dsp:cNvSpPr/>
      </dsp:nvSpPr>
      <dsp:spPr>
        <a:xfrm>
          <a:off x="0" y="3589233"/>
          <a:ext cx="4909560" cy="598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HelveticaNeueLT Std" panose="020B0604020202020204"/>
              <a:hlinkClick xmlns:r="http://schemas.openxmlformats.org/officeDocument/2006/relationships" r:id="" action="ppaction://hlinksldjump"/>
            </a:rPr>
            <a:t>Plans</a:t>
          </a:r>
          <a:r>
            <a:rPr lang="en-US" sz="2700" kern="1200" dirty="0"/>
            <a:t> </a:t>
          </a:r>
        </a:p>
      </dsp:txBody>
      <dsp:txXfrm>
        <a:off x="0" y="3589233"/>
        <a:ext cx="4909560" cy="598205"/>
      </dsp:txXfrm>
    </dsp:sp>
    <dsp:sp modelId="{5A9C8270-34BE-4A0F-AA4E-01DCAEE32C5E}">
      <dsp:nvSpPr>
        <dsp:cNvPr id="0" name=""/>
        <dsp:cNvSpPr/>
      </dsp:nvSpPr>
      <dsp:spPr>
        <a:xfrm>
          <a:off x="0" y="4187439"/>
          <a:ext cx="4909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E03594-5B6A-41ED-AED9-D67953C20EDC}">
      <dsp:nvSpPr>
        <dsp:cNvPr id="0" name=""/>
        <dsp:cNvSpPr/>
      </dsp:nvSpPr>
      <dsp:spPr>
        <a:xfrm>
          <a:off x="0" y="4187439"/>
          <a:ext cx="4909560" cy="598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HelveticaNeueLT Std" panose="020B0604020202020204"/>
              <a:hlinkClick xmlns:r="http://schemas.openxmlformats.org/officeDocument/2006/relationships" r:id="" action="ppaction://hlinksldjump"/>
            </a:rPr>
            <a:t>Contact Information </a:t>
          </a:r>
          <a:endParaRPr lang="en-US" sz="2700" kern="1200" dirty="0"/>
        </a:p>
      </dsp:txBody>
      <dsp:txXfrm>
        <a:off x="0" y="4187439"/>
        <a:ext cx="4909560" cy="59820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7A322-1821-8345-8CBB-7DC77739342F}"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BFE162-6961-F348-8D7F-83D1B3577191}" type="slidenum">
              <a:rPr lang="en-US" smtClean="0"/>
              <a:t>‹#›</a:t>
            </a:fld>
            <a:endParaRPr lang="en-US"/>
          </a:p>
        </p:txBody>
      </p:sp>
    </p:spTree>
    <p:extLst>
      <p:ext uri="{BB962C8B-B14F-4D97-AF65-F5344CB8AC3E}">
        <p14:creationId xmlns:p14="http://schemas.microsoft.com/office/powerpoint/2010/main" val="3963964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FE162-6961-F348-8D7F-83D1B3577191}" type="slidenum">
              <a:rPr lang="en-US" smtClean="0"/>
              <a:t>1</a:t>
            </a:fld>
            <a:endParaRPr lang="en-US"/>
          </a:p>
        </p:txBody>
      </p:sp>
    </p:spTree>
    <p:extLst>
      <p:ext uri="{BB962C8B-B14F-4D97-AF65-F5344CB8AC3E}">
        <p14:creationId xmlns:p14="http://schemas.microsoft.com/office/powerpoint/2010/main" val="3861665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FE162-6961-F348-8D7F-83D1B3577191}" type="slidenum">
              <a:rPr lang="en-US" smtClean="0"/>
              <a:t>2</a:t>
            </a:fld>
            <a:endParaRPr lang="en-US"/>
          </a:p>
        </p:txBody>
      </p:sp>
    </p:spTree>
    <p:extLst>
      <p:ext uri="{BB962C8B-B14F-4D97-AF65-F5344CB8AC3E}">
        <p14:creationId xmlns:p14="http://schemas.microsoft.com/office/powerpoint/2010/main" val="4080461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FE162-6961-F348-8D7F-83D1B3577191}" type="slidenum">
              <a:rPr lang="en-US" smtClean="0"/>
              <a:t>10</a:t>
            </a:fld>
            <a:endParaRPr lang="en-US"/>
          </a:p>
        </p:txBody>
      </p:sp>
    </p:spTree>
    <p:extLst>
      <p:ext uri="{BB962C8B-B14F-4D97-AF65-F5344CB8AC3E}">
        <p14:creationId xmlns:p14="http://schemas.microsoft.com/office/powerpoint/2010/main" val="130399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FE162-6961-F348-8D7F-83D1B3577191}" type="slidenum">
              <a:rPr lang="en-US" smtClean="0"/>
              <a:t>11</a:t>
            </a:fld>
            <a:endParaRPr lang="en-US"/>
          </a:p>
        </p:txBody>
      </p:sp>
    </p:spTree>
    <p:extLst>
      <p:ext uri="{BB962C8B-B14F-4D97-AF65-F5344CB8AC3E}">
        <p14:creationId xmlns:p14="http://schemas.microsoft.com/office/powerpoint/2010/main" val="2486689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FE162-6961-F348-8D7F-83D1B3577191}" type="slidenum">
              <a:rPr lang="en-US" smtClean="0"/>
              <a:t>17</a:t>
            </a:fld>
            <a:endParaRPr lang="en-US"/>
          </a:p>
        </p:txBody>
      </p:sp>
    </p:spTree>
    <p:extLst>
      <p:ext uri="{BB962C8B-B14F-4D97-AF65-F5344CB8AC3E}">
        <p14:creationId xmlns:p14="http://schemas.microsoft.com/office/powerpoint/2010/main" val="64327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65F2DD-A600-30D5-4A8D-B5082D98F007}"/>
              </a:ext>
            </a:extLst>
          </p:cNvPr>
          <p:cNvSpPr>
            <a:spLocks noGrp="1"/>
          </p:cNvSpPr>
          <p:nvPr>
            <p:ph type="ctrTitle" hasCustomPrompt="1"/>
          </p:nvPr>
        </p:nvSpPr>
        <p:spPr>
          <a:xfrm>
            <a:off x="2072640" y="2011522"/>
            <a:ext cx="9144000" cy="2682398"/>
          </a:xfrm>
        </p:spPr>
        <p:txBody>
          <a:bodyPr anchor="b">
            <a:normAutofit/>
          </a:bodyPr>
          <a:lstStyle>
            <a:lvl1pPr algn="l">
              <a:lnSpc>
                <a:spcPts val="6000"/>
              </a:lnSpc>
              <a:defRPr sz="6600" b="1" i="0">
                <a:solidFill>
                  <a:srgbClr val="E7AA28"/>
                </a:solidFill>
                <a:latin typeface="HelveticaNeueLT Std Blk Cn" panose="020B0604020202020204" pitchFamily="34" charset="0"/>
              </a:defRPr>
            </a:lvl1pPr>
          </a:lstStyle>
          <a:p>
            <a:r>
              <a:rPr lang="en-US" dirty="0"/>
              <a:t>TITLE HERE</a:t>
            </a:r>
            <a:br>
              <a:rPr lang="en-US" dirty="0"/>
            </a:br>
            <a:r>
              <a:rPr lang="en-US" dirty="0"/>
              <a:t>SECOND LINE FOR TITLE</a:t>
            </a:r>
            <a:br>
              <a:rPr lang="en-US" dirty="0"/>
            </a:br>
            <a:endParaRPr lang="en-US" dirty="0"/>
          </a:p>
        </p:txBody>
      </p:sp>
      <p:sp>
        <p:nvSpPr>
          <p:cNvPr id="8" name="Subtitle 2">
            <a:extLst>
              <a:ext uri="{FF2B5EF4-FFF2-40B4-BE49-F238E27FC236}">
                <a16:creationId xmlns:a16="http://schemas.microsoft.com/office/drawing/2014/main" id="{5271FA41-14B9-37C0-6F19-6E6DECEEF3B7}"/>
              </a:ext>
            </a:extLst>
          </p:cNvPr>
          <p:cNvSpPr>
            <a:spLocks noGrp="1"/>
          </p:cNvSpPr>
          <p:nvPr>
            <p:ph type="subTitle" idx="1" hasCustomPrompt="1"/>
          </p:nvPr>
        </p:nvSpPr>
        <p:spPr>
          <a:xfrm>
            <a:off x="2072640" y="4049078"/>
            <a:ext cx="9144000" cy="1655762"/>
          </a:xfrm>
        </p:spPr>
        <p:txBody>
          <a:bodyPr/>
          <a:lstStyle>
            <a:lvl1pPr marL="0" indent="0" algn="l">
              <a:buNone/>
              <a:defRPr sz="2400" b="1" i="0">
                <a:solidFill>
                  <a:schemeClr val="bg1"/>
                </a:solidFill>
                <a:latin typeface="HelveticaNeueLT Std"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Title Here </a:t>
            </a:r>
          </a:p>
        </p:txBody>
      </p:sp>
    </p:spTree>
    <p:extLst>
      <p:ext uri="{BB962C8B-B14F-4D97-AF65-F5344CB8AC3E}">
        <p14:creationId xmlns:p14="http://schemas.microsoft.com/office/powerpoint/2010/main" val="778236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3B98-9DB2-3E48-F62F-D6660B06BD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5758E8-1C82-BFE8-E494-76A0F357E8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A0890A-BAB8-BFF3-E448-4BAA75F717F2}"/>
              </a:ext>
            </a:extLst>
          </p:cNvPr>
          <p:cNvSpPr>
            <a:spLocks noGrp="1"/>
          </p:cNvSpPr>
          <p:nvPr>
            <p:ph type="dt" sz="half" idx="10"/>
          </p:nvPr>
        </p:nvSpPr>
        <p:spPr/>
        <p:txBody>
          <a:bodyPr/>
          <a:lstStyle/>
          <a:p>
            <a:fld id="{1226E060-F125-9148-B29B-66CDF700BDE9}" type="datetimeFigureOut">
              <a:rPr lang="en-US" smtClean="0"/>
              <a:t>1/21/2025</a:t>
            </a:fld>
            <a:endParaRPr lang="en-US"/>
          </a:p>
        </p:txBody>
      </p:sp>
      <p:sp>
        <p:nvSpPr>
          <p:cNvPr id="5" name="Footer Placeholder 4">
            <a:extLst>
              <a:ext uri="{FF2B5EF4-FFF2-40B4-BE49-F238E27FC236}">
                <a16:creationId xmlns:a16="http://schemas.microsoft.com/office/drawing/2014/main" id="{A84BE5B3-7B6B-5553-33A7-ACC22BB71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62285-52A3-5ED8-C7C4-02FA56F87D0E}"/>
              </a:ext>
            </a:extLst>
          </p:cNvPr>
          <p:cNvSpPr>
            <a:spLocks noGrp="1"/>
          </p:cNvSpPr>
          <p:nvPr>
            <p:ph type="sldNum" sz="quarter" idx="12"/>
          </p:nvPr>
        </p:nvSpPr>
        <p:spPr/>
        <p:txBody>
          <a:bodyPr/>
          <a:lstStyle/>
          <a:p>
            <a:fld id="{1FBA2871-2F2B-DD49-831B-D50997BB683F}" type="slidenum">
              <a:rPr lang="en-US" smtClean="0"/>
              <a:t>‹#›</a:t>
            </a:fld>
            <a:endParaRPr lang="en-US"/>
          </a:p>
        </p:txBody>
      </p:sp>
    </p:spTree>
    <p:extLst>
      <p:ext uri="{BB962C8B-B14F-4D97-AF65-F5344CB8AC3E}">
        <p14:creationId xmlns:p14="http://schemas.microsoft.com/office/powerpoint/2010/main" val="2671995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BB402-8560-42A1-0868-7A690ED619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B9D928-BDD1-E1DB-B990-E094D0BFFE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AC5374-6126-6BF6-B0A8-01D151814866}"/>
              </a:ext>
            </a:extLst>
          </p:cNvPr>
          <p:cNvSpPr>
            <a:spLocks noGrp="1"/>
          </p:cNvSpPr>
          <p:nvPr>
            <p:ph type="dt" sz="half" idx="10"/>
          </p:nvPr>
        </p:nvSpPr>
        <p:spPr/>
        <p:txBody>
          <a:bodyPr/>
          <a:lstStyle/>
          <a:p>
            <a:fld id="{1226E060-F125-9148-B29B-66CDF700BDE9}" type="datetimeFigureOut">
              <a:rPr lang="en-US" smtClean="0"/>
              <a:t>1/21/2025</a:t>
            </a:fld>
            <a:endParaRPr lang="en-US"/>
          </a:p>
        </p:txBody>
      </p:sp>
      <p:sp>
        <p:nvSpPr>
          <p:cNvPr id="5" name="Footer Placeholder 4">
            <a:extLst>
              <a:ext uri="{FF2B5EF4-FFF2-40B4-BE49-F238E27FC236}">
                <a16:creationId xmlns:a16="http://schemas.microsoft.com/office/drawing/2014/main" id="{51CE36EE-FBA3-9E26-6FD0-4A904B156C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2A9B2-8FB9-6BD0-B3EA-B8C3D1CB8D93}"/>
              </a:ext>
            </a:extLst>
          </p:cNvPr>
          <p:cNvSpPr>
            <a:spLocks noGrp="1"/>
          </p:cNvSpPr>
          <p:nvPr>
            <p:ph type="sldNum" sz="quarter" idx="12"/>
          </p:nvPr>
        </p:nvSpPr>
        <p:spPr/>
        <p:txBody>
          <a:bodyPr/>
          <a:lstStyle/>
          <a:p>
            <a:fld id="{1FBA2871-2F2B-DD49-831B-D50997BB683F}" type="slidenum">
              <a:rPr lang="en-US" smtClean="0"/>
              <a:t>‹#›</a:t>
            </a:fld>
            <a:endParaRPr lang="en-US"/>
          </a:p>
        </p:txBody>
      </p:sp>
    </p:spTree>
    <p:extLst>
      <p:ext uri="{BB962C8B-B14F-4D97-AF65-F5344CB8AC3E}">
        <p14:creationId xmlns:p14="http://schemas.microsoft.com/office/powerpoint/2010/main" val="715472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BB375-8D6F-BB7D-8487-FF32B6EED4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605FF4-74BE-5E01-18A3-A8B92E6FE3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756511-9887-75B2-464F-BD9D6AB454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7F3DCD-A13E-E6E0-6DDA-C11FE1AD3F81}"/>
              </a:ext>
            </a:extLst>
          </p:cNvPr>
          <p:cNvSpPr>
            <a:spLocks noGrp="1"/>
          </p:cNvSpPr>
          <p:nvPr>
            <p:ph type="dt" sz="half" idx="10"/>
          </p:nvPr>
        </p:nvSpPr>
        <p:spPr/>
        <p:txBody>
          <a:bodyPr/>
          <a:lstStyle/>
          <a:p>
            <a:fld id="{1226E060-F125-9148-B29B-66CDF700BDE9}" type="datetimeFigureOut">
              <a:rPr lang="en-US" smtClean="0"/>
              <a:t>1/21/2025</a:t>
            </a:fld>
            <a:endParaRPr lang="en-US"/>
          </a:p>
        </p:txBody>
      </p:sp>
      <p:sp>
        <p:nvSpPr>
          <p:cNvPr id="6" name="Footer Placeholder 5">
            <a:extLst>
              <a:ext uri="{FF2B5EF4-FFF2-40B4-BE49-F238E27FC236}">
                <a16:creationId xmlns:a16="http://schemas.microsoft.com/office/drawing/2014/main" id="{8904D5E2-EC30-BEE6-ACDE-7781E414EF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F420A7-501B-1C8A-C045-21A1FC3D02A1}"/>
              </a:ext>
            </a:extLst>
          </p:cNvPr>
          <p:cNvSpPr>
            <a:spLocks noGrp="1"/>
          </p:cNvSpPr>
          <p:nvPr>
            <p:ph type="sldNum" sz="quarter" idx="12"/>
          </p:nvPr>
        </p:nvSpPr>
        <p:spPr/>
        <p:txBody>
          <a:bodyPr/>
          <a:lstStyle/>
          <a:p>
            <a:fld id="{1FBA2871-2F2B-DD49-831B-D50997BB683F}" type="slidenum">
              <a:rPr lang="en-US" smtClean="0"/>
              <a:t>‹#›</a:t>
            </a:fld>
            <a:endParaRPr lang="en-US"/>
          </a:p>
        </p:txBody>
      </p:sp>
    </p:spTree>
    <p:extLst>
      <p:ext uri="{BB962C8B-B14F-4D97-AF65-F5344CB8AC3E}">
        <p14:creationId xmlns:p14="http://schemas.microsoft.com/office/powerpoint/2010/main" val="3034689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66E83-3AE9-8A84-3F77-0F2A6F8454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FA1852-A1D1-E843-A303-440187F990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DF5E62-5D04-19E5-58DD-93EE6BE04B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045067-3CF7-0D1E-D861-56C0358EBF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5E9AF1-DBEB-E02C-6181-3E36507FC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6DB016-A927-F537-150F-BE70A9B1B130}"/>
              </a:ext>
            </a:extLst>
          </p:cNvPr>
          <p:cNvSpPr>
            <a:spLocks noGrp="1"/>
          </p:cNvSpPr>
          <p:nvPr>
            <p:ph type="dt" sz="half" idx="10"/>
          </p:nvPr>
        </p:nvSpPr>
        <p:spPr/>
        <p:txBody>
          <a:bodyPr/>
          <a:lstStyle/>
          <a:p>
            <a:fld id="{1226E060-F125-9148-B29B-66CDF700BDE9}" type="datetimeFigureOut">
              <a:rPr lang="en-US" smtClean="0"/>
              <a:t>1/21/2025</a:t>
            </a:fld>
            <a:endParaRPr lang="en-US"/>
          </a:p>
        </p:txBody>
      </p:sp>
      <p:sp>
        <p:nvSpPr>
          <p:cNvPr id="8" name="Footer Placeholder 7">
            <a:extLst>
              <a:ext uri="{FF2B5EF4-FFF2-40B4-BE49-F238E27FC236}">
                <a16:creationId xmlns:a16="http://schemas.microsoft.com/office/drawing/2014/main" id="{A67E3CA9-8DA8-5736-D10D-2D46B05F2E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CB0B49-2DF3-2C94-44FE-7E2E1F71AB80}"/>
              </a:ext>
            </a:extLst>
          </p:cNvPr>
          <p:cNvSpPr>
            <a:spLocks noGrp="1"/>
          </p:cNvSpPr>
          <p:nvPr>
            <p:ph type="sldNum" sz="quarter" idx="12"/>
          </p:nvPr>
        </p:nvSpPr>
        <p:spPr/>
        <p:txBody>
          <a:bodyPr/>
          <a:lstStyle/>
          <a:p>
            <a:fld id="{1FBA2871-2F2B-DD49-831B-D50997BB683F}" type="slidenum">
              <a:rPr lang="en-US" smtClean="0"/>
              <a:t>‹#›</a:t>
            </a:fld>
            <a:endParaRPr lang="en-US"/>
          </a:p>
        </p:txBody>
      </p:sp>
    </p:spTree>
    <p:extLst>
      <p:ext uri="{BB962C8B-B14F-4D97-AF65-F5344CB8AC3E}">
        <p14:creationId xmlns:p14="http://schemas.microsoft.com/office/powerpoint/2010/main" val="3489098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1C920-2FB9-1DE9-CFCD-B43BC764A9AE}"/>
              </a:ext>
            </a:extLst>
          </p:cNvPr>
          <p:cNvSpPr>
            <a:spLocks noGrp="1"/>
          </p:cNvSpPr>
          <p:nvPr>
            <p:ph type="title" hasCustomPrompt="1"/>
          </p:nvPr>
        </p:nvSpPr>
        <p:spPr/>
        <p:txBody>
          <a:bodyPr>
            <a:normAutofit/>
          </a:bodyPr>
          <a:lstStyle>
            <a:lvl1pPr>
              <a:defRPr sz="4000" b="1" i="0">
                <a:solidFill>
                  <a:srgbClr val="E7AA28"/>
                </a:solidFill>
                <a:latin typeface="HelveticaNeueLT Std Blk Cn" panose="020B0604020202020204" pitchFamily="34" charset="0"/>
              </a:defRPr>
            </a:lvl1pPr>
          </a:lstStyle>
          <a:p>
            <a:r>
              <a:rPr lang="en-US" dirty="0"/>
              <a:t>Title Slide Headline with Topo Background </a:t>
            </a:r>
          </a:p>
        </p:txBody>
      </p:sp>
      <p:sp>
        <p:nvSpPr>
          <p:cNvPr id="3" name="Content Placeholder 2">
            <a:extLst>
              <a:ext uri="{FF2B5EF4-FFF2-40B4-BE49-F238E27FC236}">
                <a16:creationId xmlns:a16="http://schemas.microsoft.com/office/drawing/2014/main" id="{9135C43A-9069-151A-39A0-76F34A83AD6B}"/>
              </a:ext>
            </a:extLst>
          </p:cNvPr>
          <p:cNvSpPr>
            <a:spLocks noGrp="1"/>
          </p:cNvSpPr>
          <p:nvPr>
            <p:ph idx="1" hasCustomPrompt="1"/>
          </p:nvPr>
        </p:nvSpPr>
        <p:spPr/>
        <p:txBody>
          <a:bodyPr/>
          <a:lstStyle>
            <a:lvl1pPr marL="0" indent="0">
              <a:buNone/>
              <a:defRPr sz="2400" b="1" i="0">
                <a:solidFill>
                  <a:srgbClr val="E7AA28"/>
                </a:solidFill>
                <a:latin typeface="HelveticaNeueLT Std" panose="020B0604020202020204" pitchFamily="34" charset="0"/>
              </a:defRPr>
            </a:lvl1pPr>
            <a:lvl2pPr>
              <a:buClr>
                <a:srgbClr val="E7AA28"/>
              </a:buClr>
              <a:defRPr sz="2000" b="0" i="0">
                <a:solidFill>
                  <a:schemeClr val="bg1"/>
                </a:solidFill>
                <a:latin typeface="HelveticaNeueLT Std" panose="020B0604020202020204" pitchFamily="34" charset="0"/>
              </a:defRPr>
            </a:lvl2pPr>
            <a:lvl3pPr>
              <a:defRPr sz="1800" b="0" i="0">
                <a:solidFill>
                  <a:schemeClr val="bg1"/>
                </a:solidFill>
                <a:latin typeface="HelveticaNeueLT Std" panose="020B0604020202020204" pitchFamily="34" charset="0"/>
              </a:defRPr>
            </a:lvl3pPr>
            <a:lvl4pPr>
              <a:defRPr sz="1600" b="0" i="0">
                <a:solidFill>
                  <a:schemeClr val="bg1"/>
                </a:solidFill>
                <a:latin typeface="HelveticaNeueLT Std" panose="020B0604020202020204" pitchFamily="34" charset="0"/>
              </a:defRPr>
            </a:lvl4pPr>
            <a:lvl5pPr>
              <a:defRPr sz="1400" b="0" i="0">
                <a:solidFill>
                  <a:schemeClr val="bg1"/>
                </a:solidFill>
                <a:latin typeface="HelveticaNeueLT Std" panose="020B0604020202020204" pitchFamily="34" charset="0"/>
              </a:defRPr>
            </a:lvl5pPr>
          </a:lstStyle>
          <a:p>
            <a:pPr lvl="0"/>
            <a:r>
              <a:rPr lang="en-US" dirty="0"/>
              <a:t>First Level Subhead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616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1C920-2FB9-1DE9-CFCD-B43BC764A9AE}"/>
              </a:ext>
            </a:extLst>
          </p:cNvPr>
          <p:cNvSpPr>
            <a:spLocks noGrp="1"/>
          </p:cNvSpPr>
          <p:nvPr>
            <p:ph type="title" hasCustomPrompt="1"/>
          </p:nvPr>
        </p:nvSpPr>
        <p:spPr/>
        <p:txBody>
          <a:bodyPr>
            <a:normAutofit/>
          </a:bodyPr>
          <a:lstStyle>
            <a:lvl1pPr>
              <a:defRPr sz="4000" b="1" i="0">
                <a:solidFill>
                  <a:srgbClr val="E7AA28"/>
                </a:solidFill>
                <a:latin typeface="HelveticaNeueLT Std Blk Cn" panose="020B0604020202020204" pitchFamily="34" charset="0"/>
              </a:defRPr>
            </a:lvl1pPr>
          </a:lstStyle>
          <a:p>
            <a:r>
              <a:rPr lang="en-US" dirty="0"/>
              <a:t>Title Slide Headline with Topo Background </a:t>
            </a:r>
          </a:p>
        </p:txBody>
      </p:sp>
      <p:sp>
        <p:nvSpPr>
          <p:cNvPr id="3" name="Content Placeholder 2">
            <a:extLst>
              <a:ext uri="{FF2B5EF4-FFF2-40B4-BE49-F238E27FC236}">
                <a16:creationId xmlns:a16="http://schemas.microsoft.com/office/drawing/2014/main" id="{9135C43A-9069-151A-39A0-76F34A83AD6B}"/>
              </a:ext>
            </a:extLst>
          </p:cNvPr>
          <p:cNvSpPr>
            <a:spLocks noGrp="1"/>
          </p:cNvSpPr>
          <p:nvPr>
            <p:ph idx="1" hasCustomPrompt="1"/>
          </p:nvPr>
        </p:nvSpPr>
        <p:spPr/>
        <p:txBody>
          <a:bodyPr/>
          <a:lstStyle>
            <a:lvl1pPr marL="0" indent="0">
              <a:buNone/>
              <a:defRPr sz="2400" b="1" i="0">
                <a:solidFill>
                  <a:srgbClr val="E7AA28"/>
                </a:solidFill>
                <a:latin typeface="HelveticaNeueLT Std" panose="020B0604020202020204" pitchFamily="34" charset="0"/>
              </a:defRPr>
            </a:lvl1pPr>
            <a:lvl2pPr>
              <a:buClr>
                <a:srgbClr val="E7AA28"/>
              </a:buClr>
              <a:defRPr sz="2000" b="0" i="0">
                <a:solidFill>
                  <a:schemeClr val="bg1"/>
                </a:solidFill>
                <a:latin typeface="HelveticaNeueLT Std" panose="020B0604020202020204" pitchFamily="34" charset="0"/>
              </a:defRPr>
            </a:lvl2pPr>
            <a:lvl3pPr>
              <a:defRPr sz="1800" b="0" i="0">
                <a:solidFill>
                  <a:schemeClr val="bg1"/>
                </a:solidFill>
                <a:latin typeface="HelveticaNeueLT Std" panose="020B0604020202020204" pitchFamily="34" charset="0"/>
              </a:defRPr>
            </a:lvl3pPr>
            <a:lvl4pPr>
              <a:defRPr sz="1600" b="0" i="0">
                <a:solidFill>
                  <a:schemeClr val="bg1"/>
                </a:solidFill>
                <a:latin typeface="HelveticaNeueLT Std" panose="020B0604020202020204" pitchFamily="34" charset="0"/>
              </a:defRPr>
            </a:lvl4pPr>
            <a:lvl5pPr>
              <a:defRPr sz="1400" b="0" i="0">
                <a:solidFill>
                  <a:schemeClr val="bg1"/>
                </a:solidFill>
                <a:latin typeface="HelveticaNeueLT Std" panose="020B0604020202020204" pitchFamily="34" charset="0"/>
              </a:defRPr>
            </a:lvl5pPr>
          </a:lstStyle>
          <a:p>
            <a:pPr lvl="0"/>
            <a:r>
              <a:rPr lang="en-US" dirty="0"/>
              <a:t>First Level Subhead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713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4B413B85-3FF8-89DE-EDF0-B4FEEDB099D3}"/>
              </a:ext>
            </a:extLst>
          </p:cNvPr>
          <p:cNvSpPr>
            <a:spLocks noGrp="1"/>
          </p:cNvSpPr>
          <p:nvPr>
            <p:ph idx="13" hasCustomPrompt="1"/>
          </p:nvPr>
        </p:nvSpPr>
        <p:spPr>
          <a:xfrm>
            <a:off x="990600" y="1825625"/>
            <a:ext cx="4876801" cy="4351338"/>
          </a:xfrm>
        </p:spPr>
        <p:txBody>
          <a:bodyPr/>
          <a:lstStyle>
            <a:lvl1pPr marL="0" indent="0">
              <a:buNone/>
              <a:defRPr sz="2400" b="1" i="0">
                <a:solidFill>
                  <a:srgbClr val="E7AA28"/>
                </a:solidFill>
                <a:latin typeface="HelveticaNeueLT Std" panose="020B0604020202020204" pitchFamily="34" charset="0"/>
              </a:defRPr>
            </a:lvl1pPr>
            <a:lvl2pPr>
              <a:buClr>
                <a:srgbClr val="E7AA28"/>
              </a:buClr>
              <a:defRPr sz="2000" b="1" i="0">
                <a:solidFill>
                  <a:schemeClr val="bg1"/>
                </a:solidFill>
                <a:latin typeface="HelveticaNeueLT Std" panose="020B0604020202020204" pitchFamily="34" charset="0"/>
              </a:defRPr>
            </a:lvl2pPr>
            <a:lvl3pPr>
              <a:defRPr sz="1800" b="0" i="0">
                <a:solidFill>
                  <a:schemeClr val="bg1"/>
                </a:solidFill>
                <a:latin typeface="HelveticaNeueLT Std" panose="020B0604020202020204" pitchFamily="34" charset="0"/>
              </a:defRPr>
            </a:lvl3pPr>
            <a:lvl4pPr>
              <a:defRPr sz="1600" b="0" i="0">
                <a:solidFill>
                  <a:schemeClr val="bg1"/>
                </a:solidFill>
                <a:latin typeface="HelveticaNeueLT Std" panose="020B0604020202020204" pitchFamily="34" charset="0"/>
              </a:defRPr>
            </a:lvl4pPr>
            <a:lvl5pPr>
              <a:defRPr sz="1400" b="0" i="0">
                <a:solidFill>
                  <a:schemeClr val="bg1"/>
                </a:solidFill>
                <a:latin typeface="HelveticaNeueLT Std" panose="020B0604020202020204" pitchFamily="34" charset="0"/>
              </a:defRPr>
            </a:lvl5pPr>
          </a:lstStyle>
          <a:p>
            <a:pPr lvl="0"/>
            <a:r>
              <a:rPr lang="en-US" dirty="0"/>
              <a:t>First Level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1A24FB50-B009-6611-2AE2-68B768A421C1}"/>
              </a:ext>
            </a:extLst>
          </p:cNvPr>
          <p:cNvSpPr>
            <a:spLocks noGrp="1"/>
          </p:cNvSpPr>
          <p:nvPr>
            <p:ph idx="14" hasCustomPrompt="1"/>
          </p:nvPr>
        </p:nvSpPr>
        <p:spPr>
          <a:xfrm>
            <a:off x="6248400" y="1824379"/>
            <a:ext cx="4876801" cy="4351338"/>
          </a:xfrm>
        </p:spPr>
        <p:txBody>
          <a:bodyPr/>
          <a:lstStyle>
            <a:lvl1pPr marL="0" indent="0">
              <a:buNone/>
              <a:defRPr sz="2400" b="1" i="0">
                <a:solidFill>
                  <a:srgbClr val="E7AA28"/>
                </a:solidFill>
                <a:latin typeface="HelveticaNeueLT Std" panose="020B0604020202020204" pitchFamily="34" charset="0"/>
              </a:defRPr>
            </a:lvl1pPr>
            <a:lvl2pPr>
              <a:buClr>
                <a:srgbClr val="E7AA28"/>
              </a:buClr>
              <a:defRPr sz="2000" b="1" i="0">
                <a:solidFill>
                  <a:schemeClr val="bg1"/>
                </a:solidFill>
                <a:latin typeface="HelveticaNeueLT Std" panose="020B0604020202020204" pitchFamily="34" charset="0"/>
              </a:defRPr>
            </a:lvl2pPr>
            <a:lvl3pPr>
              <a:defRPr sz="1800" b="0" i="0">
                <a:solidFill>
                  <a:schemeClr val="bg1"/>
                </a:solidFill>
                <a:latin typeface="HelveticaNeueLT Std" panose="020B0604020202020204" pitchFamily="34" charset="0"/>
              </a:defRPr>
            </a:lvl3pPr>
            <a:lvl4pPr>
              <a:defRPr sz="1600" b="0" i="0">
                <a:solidFill>
                  <a:schemeClr val="bg1"/>
                </a:solidFill>
                <a:latin typeface="HelveticaNeueLT Std" panose="020B0604020202020204" pitchFamily="34" charset="0"/>
              </a:defRPr>
            </a:lvl4pPr>
            <a:lvl5pPr>
              <a:defRPr sz="1400" b="0" i="0">
                <a:solidFill>
                  <a:schemeClr val="bg1"/>
                </a:solidFill>
                <a:latin typeface="HelveticaNeueLT Std" panose="020B0604020202020204" pitchFamily="34" charset="0"/>
              </a:defRPr>
            </a:lvl5pPr>
          </a:lstStyle>
          <a:p>
            <a:pPr lvl="0"/>
            <a:r>
              <a:rPr lang="en-US" dirty="0"/>
              <a:t>First Level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D674DFC7-A120-603F-FF72-32F93AE7D72B}"/>
              </a:ext>
            </a:extLst>
          </p:cNvPr>
          <p:cNvSpPr>
            <a:spLocks noGrp="1"/>
          </p:cNvSpPr>
          <p:nvPr>
            <p:ph type="title" hasCustomPrompt="1"/>
          </p:nvPr>
        </p:nvSpPr>
        <p:spPr>
          <a:xfrm>
            <a:off x="990600" y="365125"/>
            <a:ext cx="10515600" cy="1325563"/>
          </a:xfrm>
        </p:spPr>
        <p:txBody>
          <a:bodyPr>
            <a:normAutofit/>
          </a:bodyPr>
          <a:lstStyle>
            <a:lvl1pPr>
              <a:defRPr sz="4000" b="1" i="0">
                <a:solidFill>
                  <a:srgbClr val="E7AA28"/>
                </a:solidFill>
                <a:latin typeface="HelveticaNeueLT Std Blk Cn" panose="020B0604020202020204" pitchFamily="34" charset="0"/>
              </a:defRPr>
            </a:lvl1pPr>
          </a:lstStyle>
          <a:p>
            <a:r>
              <a:rPr lang="en-US" dirty="0"/>
              <a:t>Title Slide Headline with Topo Background </a:t>
            </a:r>
          </a:p>
        </p:txBody>
      </p:sp>
    </p:spTree>
    <p:extLst>
      <p:ext uri="{BB962C8B-B14F-4D97-AF65-F5344CB8AC3E}">
        <p14:creationId xmlns:p14="http://schemas.microsoft.com/office/powerpoint/2010/main" val="1791593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56CBE6B-1596-FADB-32E0-5EFB9EB562F4}"/>
              </a:ext>
            </a:extLst>
          </p:cNvPr>
          <p:cNvSpPr>
            <a:spLocks noGrp="1"/>
          </p:cNvSpPr>
          <p:nvPr>
            <p:ph type="title" hasCustomPrompt="1"/>
          </p:nvPr>
        </p:nvSpPr>
        <p:spPr>
          <a:xfrm>
            <a:off x="838200" y="365125"/>
            <a:ext cx="10515600" cy="1325563"/>
          </a:xfrm>
        </p:spPr>
        <p:txBody>
          <a:bodyPr>
            <a:normAutofit/>
          </a:bodyPr>
          <a:lstStyle>
            <a:lvl1pPr>
              <a:defRPr sz="4000" b="1" i="0">
                <a:solidFill>
                  <a:srgbClr val="032646"/>
                </a:solidFill>
                <a:latin typeface="HelveticaNeueLT Std Blk Cn" panose="020B0604020202020204" pitchFamily="34" charset="0"/>
              </a:defRPr>
            </a:lvl1pPr>
          </a:lstStyle>
          <a:p>
            <a:r>
              <a:rPr lang="en-US" dirty="0"/>
              <a:t>Title Slide Headline with Topo Background </a:t>
            </a:r>
          </a:p>
        </p:txBody>
      </p:sp>
      <p:sp>
        <p:nvSpPr>
          <p:cNvPr id="8" name="Content Placeholder 2">
            <a:extLst>
              <a:ext uri="{FF2B5EF4-FFF2-40B4-BE49-F238E27FC236}">
                <a16:creationId xmlns:a16="http://schemas.microsoft.com/office/drawing/2014/main" id="{2737F5E5-4BA4-5CC1-53C2-FF58A6AC3E7A}"/>
              </a:ext>
            </a:extLst>
          </p:cNvPr>
          <p:cNvSpPr>
            <a:spLocks noGrp="1"/>
          </p:cNvSpPr>
          <p:nvPr>
            <p:ph idx="1" hasCustomPrompt="1"/>
          </p:nvPr>
        </p:nvSpPr>
        <p:spPr>
          <a:xfrm>
            <a:off x="838200" y="1825625"/>
            <a:ext cx="10515600" cy="4351338"/>
          </a:xfrm>
        </p:spPr>
        <p:txBody>
          <a:bodyPr/>
          <a:lstStyle>
            <a:lvl1pPr marL="0" indent="0">
              <a:buNone/>
              <a:defRPr sz="2400" b="1" i="0">
                <a:solidFill>
                  <a:srgbClr val="032646"/>
                </a:solidFill>
                <a:latin typeface="HelveticaNeueLT Std" panose="020B0604020202020204" pitchFamily="34" charset="0"/>
              </a:defRPr>
            </a:lvl1pPr>
            <a:lvl2pPr>
              <a:buClr>
                <a:srgbClr val="032646"/>
              </a:buClr>
              <a:defRPr sz="2000" b="1" i="0">
                <a:solidFill>
                  <a:schemeClr val="bg1"/>
                </a:solidFill>
                <a:latin typeface="HelveticaNeueLT Std" panose="020B0604020202020204" pitchFamily="34" charset="0"/>
              </a:defRPr>
            </a:lvl2pPr>
            <a:lvl3pPr>
              <a:defRPr sz="1800" b="0" i="0">
                <a:solidFill>
                  <a:schemeClr val="bg1"/>
                </a:solidFill>
                <a:latin typeface="HelveticaNeueLT Std" panose="020B0604020202020204" pitchFamily="34" charset="0"/>
              </a:defRPr>
            </a:lvl3pPr>
            <a:lvl4pPr>
              <a:defRPr sz="1600" b="0" i="0">
                <a:solidFill>
                  <a:schemeClr val="bg1"/>
                </a:solidFill>
                <a:latin typeface="HelveticaNeueLT Std" panose="020B0604020202020204" pitchFamily="34" charset="0"/>
              </a:defRPr>
            </a:lvl4pPr>
            <a:lvl5pPr>
              <a:defRPr sz="1400" b="0" i="0">
                <a:solidFill>
                  <a:schemeClr val="bg1"/>
                </a:solidFill>
                <a:latin typeface="HelveticaNeueLT Std" panose="020B0604020202020204" pitchFamily="34" charset="0"/>
              </a:defRPr>
            </a:lvl5pPr>
          </a:lstStyle>
          <a:p>
            <a:pPr lvl="0"/>
            <a:r>
              <a:rPr lang="en-US" dirty="0"/>
              <a:t>First Level Subhead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3704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88F2A90-1415-3BFA-C6C4-8318786615B0}"/>
              </a:ext>
            </a:extLst>
          </p:cNvPr>
          <p:cNvSpPr>
            <a:spLocks noGrp="1"/>
          </p:cNvSpPr>
          <p:nvPr>
            <p:ph idx="13" hasCustomPrompt="1"/>
          </p:nvPr>
        </p:nvSpPr>
        <p:spPr>
          <a:xfrm>
            <a:off x="990600" y="1825625"/>
            <a:ext cx="4876801" cy="4351338"/>
          </a:xfrm>
        </p:spPr>
        <p:txBody>
          <a:bodyPr/>
          <a:lstStyle>
            <a:lvl1pPr marL="0" indent="0">
              <a:buNone/>
              <a:defRPr sz="2400" b="1" i="0">
                <a:solidFill>
                  <a:srgbClr val="032646"/>
                </a:solidFill>
                <a:latin typeface="HelveticaNeueLT Std" panose="020B0604020202020204" pitchFamily="34" charset="0"/>
              </a:defRPr>
            </a:lvl1pPr>
            <a:lvl2pPr>
              <a:buClr>
                <a:srgbClr val="032646"/>
              </a:buClr>
              <a:defRPr sz="2000" b="1" i="0">
                <a:solidFill>
                  <a:schemeClr val="bg1"/>
                </a:solidFill>
                <a:latin typeface="HelveticaNeueLT Std" panose="020B0604020202020204" pitchFamily="34" charset="0"/>
              </a:defRPr>
            </a:lvl2pPr>
            <a:lvl3pPr>
              <a:defRPr sz="1800" b="0" i="0">
                <a:solidFill>
                  <a:schemeClr val="bg1"/>
                </a:solidFill>
                <a:latin typeface="HelveticaNeueLT Std" panose="020B0604020202020204" pitchFamily="34" charset="0"/>
              </a:defRPr>
            </a:lvl3pPr>
            <a:lvl4pPr>
              <a:defRPr sz="1600" b="0" i="0">
                <a:solidFill>
                  <a:schemeClr val="bg1"/>
                </a:solidFill>
                <a:latin typeface="HelveticaNeueLT Std" panose="020B0604020202020204" pitchFamily="34" charset="0"/>
              </a:defRPr>
            </a:lvl4pPr>
            <a:lvl5pPr>
              <a:defRPr sz="1400" b="0" i="0">
                <a:solidFill>
                  <a:schemeClr val="bg1"/>
                </a:solidFill>
                <a:latin typeface="HelveticaNeueLT Std" panose="020B0604020202020204" pitchFamily="34" charset="0"/>
              </a:defRPr>
            </a:lvl5pPr>
          </a:lstStyle>
          <a:p>
            <a:pPr lvl="0"/>
            <a:r>
              <a:rPr lang="en-US" dirty="0"/>
              <a:t>First Level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49075783-C264-57CA-CD1E-D88D0A161607}"/>
              </a:ext>
            </a:extLst>
          </p:cNvPr>
          <p:cNvSpPr>
            <a:spLocks noGrp="1"/>
          </p:cNvSpPr>
          <p:nvPr>
            <p:ph idx="14" hasCustomPrompt="1"/>
          </p:nvPr>
        </p:nvSpPr>
        <p:spPr>
          <a:xfrm>
            <a:off x="6248400" y="1824379"/>
            <a:ext cx="4876801" cy="4351338"/>
          </a:xfrm>
        </p:spPr>
        <p:txBody>
          <a:bodyPr/>
          <a:lstStyle>
            <a:lvl1pPr marL="0" indent="0">
              <a:buNone/>
              <a:defRPr sz="2400" b="1" i="0">
                <a:solidFill>
                  <a:srgbClr val="032646"/>
                </a:solidFill>
                <a:latin typeface="HelveticaNeueLT Std" panose="020B0604020202020204" pitchFamily="34" charset="0"/>
              </a:defRPr>
            </a:lvl1pPr>
            <a:lvl2pPr>
              <a:buClr>
                <a:srgbClr val="032646"/>
              </a:buClr>
              <a:defRPr sz="2000" b="1" i="0">
                <a:solidFill>
                  <a:schemeClr val="bg1"/>
                </a:solidFill>
                <a:latin typeface="HelveticaNeueLT Std" panose="020B0604020202020204" pitchFamily="34" charset="0"/>
              </a:defRPr>
            </a:lvl2pPr>
            <a:lvl3pPr>
              <a:defRPr sz="1800" b="0" i="0">
                <a:solidFill>
                  <a:schemeClr val="bg1"/>
                </a:solidFill>
                <a:latin typeface="HelveticaNeueLT Std" panose="020B0604020202020204" pitchFamily="34" charset="0"/>
              </a:defRPr>
            </a:lvl3pPr>
            <a:lvl4pPr>
              <a:defRPr sz="1600" b="0" i="0">
                <a:solidFill>
                  <a:schemeClr val="bg1"/>
                </a:solidFill>
                <a:latin typeface="HelveticaNeueLT Std" panose="020B0604020202020204" pitchFamily="34" charset="0"/>
              </a:defRPr>
            </a:lvl4pPr>
            <a:lvl5pPr>
              <a:defRPr sz="1400" b="0" i="0">
                <a:solidFill>
                  <a:schemeClr val="bg1"/>
                </a:solidFill>
                <a:latin typeface="HelveticaNeueLT Std" panose="020B0604020202020204" pitchFamily="34" charset="0"/>
              </a:defRPr>
            </a:lvl5pPr>
          </a:lstStyle>
          <a:p>
            <a:pPr lvl="0"/>
            <a:r>
              <a:rPr lang="en-US" dirty="0"/>
              <a:t>First Level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a:extLst>
              <a:ext uri="{FF2B5EF4-FFF2-40B4-BE49-F238E27FC236}">
                <a16:creationId xmlns:a16="http://schemas.microsoft.com/office/drawing/2014/main" id="{CB6CC581-8CE0-DC8C-556C-3C757AF39D59}"/>
              </a:ext>
            </a:extLst>
          </p:cNvPr>
          <p:cNvSpPr>
            <a:spLocks noGrp="1"/>
          </p:cNvSpPr>
          <p:nvPr>
            <p:ph type="title" hasCustomPrompt="1"/>
          </p:nvPr>
        </p:nvSpPr>
        <p:spPr>
          <a:xfrm>
            <a:off x="1007163" y="365125"/>
            <a:ext cx="10515600" cy="1325563"/>
          </a:xfrm>
        </p:spPr>
        <p:txBody>
          <a:bodyPr>
            <a:normAutofit/>
          </a:bodyPr>
          <a:lstStyle>
            <a:lvl1pPr>
              <a:defRPr sz="4000" b="1" i="0">
                <a:solidFill>
                  <a:srgbClr val="032646"/>
                </a:solidFill>
                <a:latin typeface="HelveticaNeueLT Std Blk Cn" panose="020B0604020202020204" pitchFamily="34" charset="0"/>
              </a:defRPr>
            </a:lvl1pPr>
          </a:lstStyle>
          <a:p>
            <a:r>
              <a:rPr lang="en-US" dirty="0"/>
              <a:t>Title Slide Headline with Topo Background </a:t>
            </a:r>
          </a:p>
        </p:txBody>
      </p:sp>
    </p:spTree>
    <p:extLst>
      <p:ext uri="{BB962C8B-B14F-4D97-AF65-F5344CB8AC3E}">
        <p14:creationId xmlns:p14="http://schemas.microsoft.com/office/powerpoint/2010/main" val="1208023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BF0A20-4898-5141-6316-2765560737BF}"/>
              </a:ext>
            </a:extLst>
          </p:cNvPr>
          <p:cNvSpPr>
            <a:spLocks noGrp="1"/>
          </p:cNvSpPr>
          <p:nvPr>
            <p:ph type="title" hasCustomPrompt="1"/>
          </p:nvPr>
        </p:nvSpPr>
        <p:spPr>
          <a:xfrm>
            <a:off x="838200" y="365125"/>
            <a:ext cx="10515600" cy="1325563"/>
          </a:xfrm>
        </p:spPr>
        <p:txBody>
          <a:bodyPr>
            <a:normAutofit/>
          </a:bodyPr>
          <a:lstStyle>
            <a:lvl1pPr>
              <a:defRPr sz="4000" b="1" i="0">
                <a:solidFill>
                  <a:srgbClr val="032646"/>
                </a:solidFill>
                <a:latin typeface="HelveticaNeueLT Std Blk Cn" panose="020B0604020202020204" pitchFamily="34" charset="0"/>
              </a:defRPr>
            </a:lvl1pPr>
          </a:lstStyle>
          <a:p>
            <a:r>
              <a:rPr lang="en-US" dirty="0"/>
              <a:t>Title Slide Headline with Line Background </a:t>
            </a:r>
          </a:p>
        </p:txBody>
      </p:sp>
      <p:sp>
        <p:nvSpPr>
          <p:cNvPr id="8" name="Content Placeholder 2">
            <a:extLst>
              <a:ext uri="{FF2B5EF4-FFF2-40B4-BE49-F238E27FC236}">
                <a16:creationId xmlns:a16="http://schemas.microsoft.com/office/drawing/2014/main" id="{5E2E40D3-2387-EB21-6A2B-A200F3BD0B85}"/>
              </a:ext>
            </a:extLst>
          </p:cNvPr>
          <p:cNvSpPr>
            <a:spLocks noGrp="1"/>
          </p:cNvSpPr>
          <p:nvPr>
            <p:ph idx="1" hasCustomPrompt="1"/>
          </p:nvPr>
        </p:nvSpPr>
        <p:spPr>
          <a:xfrm>
            <a:off x="838200" y="1825625"/>
            <a:ext cx="10515600" cy="4351338"/>
          </a:xfrm>
        </p:spPr>
        <p:txBody>
          <a:bodyPr/>
          <a:lstStyle>
            <a:lvl1pPr marL="0" indent="0">
              <a:buNone/>
              <a:defRPr sz="2400" b="1" i="0">
                <a:solidFill>
                  <a:srgbClr val="032646"/>
                </a:solidFill>
                <a:latin typeface="HelveticaNeueLT Std" panose="020B0604020202020204" pitchFamily="34" charset="0"/>
              </a:defRPr>
            </a:lvl1pPr>
            <a:lvl2pPr>
              <a:buClr>
                <a:srgbClr val="032646"/>
              </a:buClr>
              <a:defRPr sz="2000" b="1" i="0">
                <a:solidFill>
                  <a:schemeClr val="bg1"/>
                </a:solidFill>
                <a:latin typeface="HelveticaNeueLT Std" panose="020B0604020202020204" pitchFamily="34" charset="0"/>
              </a:defRPr>
            </a:lvl2pPr>
            <a:lvl3pPr>
              <a:defRPr sz="1800" b="0" i="0">
                <a:solidFill>
                  <a:schemeClr val="bg1"/>
                </a:solidFill>
                <a:latin typeface="HelveticaNeueLT Std" panose="020B0604020202020204" pitchFamily="34" charset="0"/>
              </a:defRPr>
            </a:lvl3pPr>
            <a:lvl4pPr>
              <a:defRPr sz="1600" b="0" i="0">
                <a:solidFill>
                  <a:schemeClr val="bg1"/>
                </a:solidFill>
                <a:latin typeface="HelveticaNeueLT Std" panose="020B0604020202020204" pitchFamily="34" charset="0"/>
              </a:defRPr>
            </a:lvl4pPr>
            <a:lvl5pPr>
              <a:defRPr sz="1400" b="0" i="0">
                <a:solidFill>
                  <a:schemeClr val="bg1"/>
                </a:solidFill>
                <a:latin typeface="HelveticaNeueLT Std" panose="020B0604020202020204" pitchFamily="34" charset="0"/>
              </a:defRPr>
            </a:lvl5pPr>
          </a:lstStyle>
          <a:p>
            <a:pPr lvl="0"/>
            <a:r>
              <a:rPr lang="en-US" dirty="0"/>
              <a:t>First Level Subhead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7110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10575DD-EEC8-E66F-6F69-19A5A8D9DDC4}"/>
              </a:ext>
            </a:extLst>
          </p:cNvPr>
          <p:cNvSpPr>
            <a:spLocks noGrp="1"/>
          </p:cNvSpPr>
          <p:nvPr>
            <p:ph idx="13" hasCustomPrompt="1"/>
          </p:nvPr>
        </p:nvSpPr>
        <p:spPr>
          <a:xfrm>
            <a:off x="990600" y="1825625"/>
            <a:ext cx="4876801" cy="4351338"/>
          </a:xfrm>
        </p:spPr>
        <p:txBody>
          <a:bodyPr/>
          <a:lstStyle>
            <a:lvl1pPr marL="0" indent="0">
              <a:buNone/>
              <a:defRPr sz="2400" b="1" i="0">
                <a:solidFill>
                  <a:srgbClr val="032646"/>
                </a:solidFill>
                <a:latin typeface="HelveticaNeueLT Std" panose="020B0604020202020204" pitchFamily="34" charset="0"/>
              </a:defRPr>
            </a:lvl1pPr>
            <a:lvl2pPr>
              <a:buClr>
                <a:srgbClr val="032646"/>
              </a:buClr>
              <a:defRPr sz="2000" b="1" i="0">
                <a:solidFill>
                  <a:schemeClr val="bg1"/>
                </a:solidFill>
                <a:latin typeface="HelveticaNeueLT Std" panose="020B0604020202020204" pitchFamily="34" charset="0"/>
              </a:defRPr>
            </a:lvl2pPr>
            <a:lvl3pPr>
              <a:defRPr sz="1800" b="0" i="0">
                <a:solidFill>
                  <a:schemeClr val="bg1"/>
                </a:solidFill>
                <a:latin typeface="HelveticaNeueLT Std" panose="020B0604020202020204" pitchFamily="34" charset="0"/>
              </a:defRPr>
            </a:lvl3pPr>
            <a:lvl4pPr>
              <a:defRPr sz="1600" b="0" i="0">
                <a:solidFill>
                  <a:schemeClr val="bg1"/>
                </a:solidFill>
                <a:latin typeface="HelveticaNeueLT Std" panose="020B0604020202020204" pitchFamily="34" charset="0"/>
              </a:defRPr>
            </a:lvl4pPr>
            <a:lvl5pPr>
              <a:defRPr sz="1400" b="0" i="0">
                <a:solidFill>
                  <a:schemeClr val="bg1"/>
                </a:solidFill>
                <a:latin typeface="HelveticaNeueLT Std" panose="020B0604020202020204" pitchFamily="34" charset="0"/>
              </a:defRPr>
            </a:lvl5pPr>
          </a:lstStyle>
          <a:p>
            <a:pPr lvl="0"/>
            <a:r>
              <a:rPr lang="en-US" dirty="0"/>
              <a:t>First Level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0698F329-82B3-455E-EC8F-0E3D728EDE49}"/>
              </a:ext>
            </a:extLst>
          </p:cNvPr>
          <p:cNvSpPr>
            <a:spLocks noGrp="1"/>
          </p:cNvSpPr>
          <p:nvPr>
            <p:ph idx="14" hasCustomPrompt="1"/>
          </p:nvPr>
        </p:nvSpPr>
        <p:spPr>
          <a:xfrm>
            <a:off x="6248400" y="1824379"/>
            <a:ext cx="4876801" cy="4351338"/>
          </a:xfrm>
        </p:spPr>
        <p:txBody>
          <a:bodyPr/>
          <a:lstStyle>
            <a:lvl1pPr marL="0" indent="0">
              <a:buNone/>
              <a:defRPr sz="2400" b="1" i="0">
                <a:solidFill>
                  <a:srgbClr val="032646"/>
                </a:solidFill>
                <a:latin typeface="HelveticaNeueLT Std" panose="020B0604020202020204" pitchFamily="34" charset="0"/>
              </a:defRPr>
            </a:lvl1pPr>
            <a:lvl2pPr>
              <a:buClr>
                <a:srgbClr val="032646"/>
              </a:buClr>
              <a:defRPr sz="2000" b="1" i="0">
                <a:solidFill>
                  <a:schemeClr val="bg1"/>
                </a:solidFill>
                <a:latin typeface="HelveticaNeueLT Std" panose="020B0604020202020204" pitchFamily="34" charset="0"/>
              </a:defRPr>
            </a:lvl2pPr>
            <a:lvl3pPr>
              <a:defRPr sz="1800" b="0" i="0">
                <a:solidFill>
                  <a:schemeClr val="bg1"/>
                </a:solidFill>
                <a:latin typeface="HelveticaNeueLT Std" panose="020B0604020202020204" pitchFamily="34" charset="0"/>
              </a:defRPr>
            </a:lvl3pPr>
            <a:lvl4pPr>
              <a:defRPr sz="1600" b="0" i="0">
                <a:solidFill>
                  <a:schemeClr val="bg1"/>
                </a:solidFill>
                <a:latin typeface="HelveticaNeueLT Std" panose="020B0604020202020204" pitchFamily="34" charset="0"/>
              </a:defRPr>
            </a:lvl4pPr>
            <a:lvl5pPr>
              <a:defRPr sz="1400" b="0" i="0">
                <a:solidFill>
                  <a:schemeClr val="bg1"/>
                </a:solidFill>
                <a:latin typeface="HelveticaNeueLT Std" panose="020B0604020202020204" pitchFamily="34" charset="0"/>
              </a:defRPr>
            </a:lvl5pPr>
          </a:lstStyle>
          <a:p>
            <a:pPr lvl="0"/>
            <a:r>
              <a:rPr lang="en-US" dirty="0"/>
              <a:t>First Level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7E229368-8D9F-620D-A323-75530CB3AABC}"/>
              </a:ext>
            </a:extLst>
          </p:cNvPr>
          <p:cNvSpPr>
            <a:spLocks noGrp="1"/>
          </p:cNvSpPr>
          <p:nvPr>
            <p:ph type="title" hasCustomPrompt="1"/>
          </p:nvPr>
        </p:nvSpPr>
        <p:spPr>
          <a:xfrm>
            <a:off x="990600" y="365125"/>
            <a:ext cx="10515600" cy="1325563"/>
          </a:xfrm>
        </p:spPr>
        <p:txBody>
          <a:bodyPr>
            <a:normAutofit/>
          </a:bodyPr>
          <a:lstStyle>
            <a:lvl1pPr>
              <a:defRPr sz="4000" b="1" i="0">
                <a:solidFill>
                  <a:srgbClr val="032646"/>
                </a:solidFill>
                <a:latin typeface="HelveticaNeueLT Std Blk Cn" panose="020B0604020202020204" pitchFamily="34" charset="0"/>
              </a:defRPr>
            </a:lvl1pPr>
          </a:lstStyle>
          <a:p>
            <a:r>
              <a:rPr lang="en-US" dirty="0"/>
              <a:t>Title Slide Headline with Line Background </a:t>
            </a:r>
          </a:p>
        </p:txBody>
      </p:sp>
    </p:spTree>
    <p:extLst>
      <p:ext uri="{BB962C8B-B14F-4D97-AF65-F5344CB8AC3E}">
        <p14:creationId xmlns:p14="http://schemas.microsoft.com/office/powerpoint/2010/main" val="3391077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1099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jp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5.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47D6F4-CFD8-3F44-819B-E3B80D88BE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3E6949-47FA-484A-ADD6-2A76E221EF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324E36-644C-804F-96A9-262D6A79E4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FD9A42-E90F-D647-925D-5F0A3FB990BE}" type="datetimeFigureOut">
              <a:rPr lang="en-US" smtClean="0"/>
              <a:t>1/21/2025</a:t>
            </a:fld>
            <a:endParaRPr lang="en-US"/>
          </a:p>
        </p:txBody>
      </p:sp>
      <p:sp>
        <p:nvSpPr>
          <p:cNvPr id="5" name="Footer Placeholder 4">
            <a:extLst>
              <a:ext uri="{FF2B5EF4-FFF2-40B4-BE49-F238E27FC236}">
                <a16:creationId xmlns:a16="http://schemas.microsoft.com/office/drawing/2014/main" id="{60913E41-31F8-A542-A885-D21C6BF8D7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76E100-6495-0240-9C43-8AFB991825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D2E8-AC1F-0A43-9371-0178E4EDA60D}" type="slidenum">
              <a:rPr lang="en-US" smtClean="0"/>
              <a:t>‹#›</a:t>
            </a:fld>
            <a:endParaRPr lang="en-US"/>
          </a:p>
        </p:txBody>
      </p:sp>
      <p:pic>
        <p:nvPicPr>
          <p:cNvPr id="8" name="Picture 7" descr="Graphical user interface, application&#10;&#10;Description automatically generated">
            <a:extLst>
              <a:ext uri="{FF2B5EF4-FFF2-40B4-BE49-F238E27FC236}">
                <a16:creationId xmlns:a16="http://schemas.microsoft.com/office/drawing/2014/main" id="{9E755A4F-BA48-7F0C-D258-CE461A5AEC5B}"/>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993423461"/>
      </p:ext>
    </p:extLst>
  </p:cSld>
  <p:clrMap bg1="lt1" tx1="dk1" bg2="lt2" tx2="dk2" accent1="accent1" accent2="accent2" accent3="accent3" accent4="accent4" accent5="accent5" accent6="accent6" hlink="hlink" folHlink="folHlink"/>
  <p:sldLayoutIdLst>
    <p:sldLayoutId id="2147483655" r:id="rId1"/>
    <p:sldLayoutId id="214748375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BEDF4C-08BA-BBC4-B7C0-FE20D2CE05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5D82C5-1347-E46B-0390-F90C47F698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535A8-0634-AF7B-27A7-A98574F292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DE86D-FE80-1A4B-AC78-DD95CA27B9B5}" type="datetimeFigureOut">
              <a:rPr lang="en-US" smtClean="0"/>
              <a:t>1/21/2025</a:t>
            </a:fld>
            <a:endParaRPr lang="en-US"/>
          </a:p>
        </p:txBody>
      </p:sp>
      <p:sp>
        <p:nvSpPr>
          <p:cNvPr id="5" name="Footer Placeholder 4">
            <a:extLst>
              <a:ext uri="{FF2B5EF4-FFF2-40B4-BE49-F238E27FC236}">
                <a16:creationId xmlns:a16="http://schemas.microsoft.com/office/drawing/2014/main" id="{9024DB97-2384-6EE3-B5D4-85BA496EEE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B2B6A1-5598-730B-69DA-25AD02F353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16C12-61A2-C746-BB13-FA2F257F8622}" type="slidenum">
              <a:rPr lang="en-US" smtClean="0"/>
              <a:t>‹#›</a:t>
            </a:fld>
            <a:endParaRPr lang="en-US"/>
          </a:p>
        </p:txBody>
      </p:sp>
      <p:pic>
        <p:nvPicPr>
          <p:cNvPr id="18" name="Picture 17" descr="Background pattern&#10;&#10;Description automatically generated">
            <a:extLst>
              <a:ext uri="{FF2B5EF4-FFF2-40B4-BE49-F238E27FC236}">
                <a16:creationId xmlns:a16="http://schemas.microsoft.com/office/drawing/2014/main" id="{C0A2F9C5-816D-BA6F-6D51-B294497368F6}"/>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765171769"/>
      </p:ext>
    </p:extLst>
  </p:cSld>
  <p:clrMap bg1="lt1" tx1="dk1" bg2="lt2" tx2="dk2" accent1="accent1" accent2="accent2" accent3="accent3" accent4="accent4" accent5="accent5" accent6="accent6" hlink="hlink" folHlink="folHlink"/>
  <p:sldLayoutIdLst>
    <p:sldLayoutId id="2147483675" r:id="rId1"/>
    <p:sldLayoutId id="214748367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55EE49-0815-82CC-2314-56A2E9507A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C322DA-52CE-9AA9-9B02-08E8B8CCA5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0B18D9-16E0-6B6A-2D75-536474200F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56DF7-62F2-2B46-B3E9-9FEAEDCCFC8E}" type="datetimeFigureOut">
              <a:rPr lang="en-US" smtClean="0"/>
              <a:t>1/21/2025</a:t>
            </a:fld>
            <a:endParaRPr lang="en-US"/>
          </a:p>
        </p:txBody>
      </p:sp>
      <p:sp>
        <p:nvSpPr>
          <p:cNvPr id="5" name="Footer Placeholder 4">
            <a:extLst>
              <a:ext uri="{FF2B5EF4-FFF2-40B4-BE49-F238E27FC236}">
                <a16:creationId xmlns:a16="http://schemas.microsoft.com/office/drawing/2014/main" id="{7BBB0309-3915-C2C3-1AA8-359BC13D90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7CEB50-0AB2-1D13-F9A9-5A7B14F9D4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EE47C-CA15-0544-8BB4-FDD80FFA772F}" type="slidenum">
              <a:rPr lang="en-US" smtClean="0"/>
              <a:t>‹#›</a:t>
            </a:fld>
            <a:endParaRPr lang="en-US"/>
          </a:p>
        </p:txBody>
      </p:sp>
      <p:pic>
        <p:nvPicPr>
          <p:cNvPr id="8" name="Picture 7" descr="Background pattern&#10;&#10;Description automatically generated">
            <a:extLst>
              <a:ext uri="{FF2B5EF4-FFF2-40B4-BE49-F238E27FC236}">
                <a16:creationId xmlns:a16="http://schemas.microsoft.com/office/drawing/2014/main" id="{5FC0DDB2-1DA5-6D4B-D470-960191C5C430}"/>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529838865"/>
      </p:ext>
    </p:extLst>
  </p:cSld>
  <p:clrMap bg1="lt1" tx1="dk1" bg2="lt2" tx2="dk2" accent1="accent1" accent2="accent2" accent3="accent3" accent4="accent4" accent5="accent5" accent6="accent6" hlink="hlink" folHlink="folHlink"/>
  <p:sldLayoutIdLst>
    <p:sldLayoutId id="2147483708" r:id="rId1"/>
    <p:sldLayoutId id="214748371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F2239B-D4AB-B494-8A12-F45826DF84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A5E06B-B89A-27F9-F51B-430DF9071B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38F81D-C575-1029-1BB7-70EBC4556A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9A39B-342C-C647-881C-0D751AE3422A}" type="datetimeFigureOut">
              <a:rPr lang="en-US" smtClean="0"/>
              <a:t>1/21/2025</a:t>
            </a:fld>
            <a:endParaRPr lang="en-US"/>
          </a:p>
        </p:txBody>
      </p:sp>
      <p:sp>
        <p:nvSpPr>
          <p:cNvPr id="5" name="Footer Placeholder 4">
            <a:extLst>
              <a:ext uri="{FF2B5EF4-FFF2-40B4-BE49-F238E27FC236}">
                <a16:creationId xmlns:a16="http://schemas.microsoft.com/office/drawing/2014/main" id="{92304E32-B9E5-BE1C-B675-3704DD48BB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B1C991-8B46-3312-877E-E2791431F1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A35CE-4DCA-E24D-B683-61645E074D10}" type="slidenum">
              <a:rPr lang="en-US" smtClean="0"/>
              <a:t>‹#›</a:t>
            </a:fld>
            <a:endParaRPr lang="en-US"/>
          </a:p>
        </p:txBody>
      </p:sp>
      <p:pic>
        <p:nvPicPr>
          <p:cNvPr id="8" name="Picture 7" descr="Background pattern&#10;&#10;Description automatically generated">
            <a:extLst>
              <a:ext uri="{FF2B5EF4-FFF2-40B4-BE49-F238E27FC236}">
                <a16:creationId xmlns:a16="http://schemas.microsoft.com/office/drawing/2014/main" id="{92938088-68C3-3C18-BD3E-6FD6965EBC53}"/>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138597479"/>
      </p:ext>
    </p:extLst>
  </p:cSld>
  <p:clrMap bg1="lt1" tx1="dk1" bg2="lt2" tx2="dk2" accent1="accent1" accent2="accent2" accent3="accent3" accent4="accent4" accent5="accent5" accent6="accent6" hlink="hlink" folHlink="folHlink"/>
  <p:sldLayoutIdLst>
    <p:sldLayoutId id="2147483733" r:id="rId1"/>
    <p:sldLayoutId id="214748373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91D266-570F-6F86-45B9-12FF296289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61C591-8982-3238-284B-983D89EE70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CA3B46-6C47-57E7-B396-3C13C0DE05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6E060-F125-9148-B29B-66CDF700BDE9}" type="datetimeFigureOut">
              <a:rPr lang="en-US" smtClean="0"/>
              <a:t>1/21/2025</a:t>
            </a:fld>
            <a:endParaRPr lang="en-US"/>
          </a:p>
        </p:txBody>
      </p:sp>
      <p:sp>
        <p:nvSpPr>
          <p:cNvPr id="5" name="Footer Placeholder 4">
            <a:extLst>
              <a:ext uri="{FF2B5EF4-FFF2-40B4-BE49-F238E27FC236}">
                <a16:creationId xmlns:a16="http://schemas.microsoft.com/office/drawing/2014/main" id="{C34DDC63-686A-040F-7277-2A87A3A66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DD7743-ADA9-A2CB-EB8E-C9E5DEF7B5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BA2871-2F2B-DD49-831B-D50997BB683F}" type="slidenum">
              <a:rPr lang="en-US" smtClean="0"/>
              <a:t>‹#›</a:t>
            </a:fld>
            <a:endParaRPr lang="en-US"/>
          </a:p>
        </p:txBody>
      </p:sp>
    </p:spTree>
    <p:extLst>
      <p:ext uri="{BB962C8B-B14F-4D97-AF65-F5344CB8AC3E}">
        <p14:creationId xmlns:p14="http://schemas.microsoft.com/office/powerpoint/2010/main" val="1767897130"/>
      </p:ext>
    </p:extLst>
  </p:cSld>
  <p:clrMap bg1="lt1" tx1="dk1" bg2="lt2" tx2="dk2" accent1="accent1" accent2="accent2" accent3="accent3" accent4="accent4" accent5="accent5" accent6="accent6" hlink="hlink" folHlink="folHlink"/>
  <p:sldLayoutIdLst>
    <p:sldLayoutId id="2147483753" r:id="rId1"/>
    <p:sldLayoutId id="2147483747" r:id="rId2"/>
    <p:sldLayoutId id="2147483748" r:id="rId3"/>
    <p:sldLayoutId id="2147483750" r:id="rId4"/>
    <p:sldLayoutId id="214748375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egistrar.wv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s://registrar.wvu.edu/"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mailto:degreeworks@mail.wvu.edu"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Registrar@mail.wvu.edu" TargetMode="External"/><Relationship Id="rId2" Type="http://schemas.openxmlformats.org/officeDocument/2006/relationships/hyperlink" Target="https://registrar.wvu.edu/resources-and-training/banner-degreeworks-training"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5073D-A581-0E71-CB2C-BA1190D3AC27}"/>
              </a:ext>
            </a:extLst>
          </p:cNvPr>
          <p:cNvSpPr>
            <a:spLocks noGrp="1"/>
          </p:cNvSpPr>
          <p:nvPr>
            <p:ph type="ctrTitle"/>
          </p:nvPr>
        </p:nvSpPr>
        <p:spPr>
          <a:xfrm>
            <a:off x="2072640" y="2011522"/>
            <a:ext cx="9549640" cy="2030640"/>
          </a:xfrm>
        </p:spPr>
        <p:txBody>
          <a:bodyPr/>
          <a:lstStyle/>
          <a:p>
            <a:r>
              <a:rPr lang="en-US" dirty="0"/>
              <a:t>Responsive Dashboard vs Classic Dashboard</a:t>
            </a:r>
          </a:p>
        </p:txBody>
      </p:sp>
      <p:sp>
        <p:nvSpPr>
          <p:cNvPr id="3" name="Subtitle 2">
            <a:extLst>
              <a:ext uri="{FF2B5EF4-FFF2-40B4-BE49-F238E27FC236}">
                <a16:creationId xmlns:a16="http://schemas.microsoft.com/office/drawing/2014/main" id="{6FA2E59A-546B-0954-FADF-CB43A2C6617F}"/>
              </a:ext>
            </a:extLst>
          </p:cNvPr>
          <p:cNvSpPr>
            <a:spLocks noGrp="1"/>
          </p:cNvSpPr>
          <p:nvPr>
            <p:ph type="subTitle" idx="1"/>
          </p:nvPr>
        </p:nvSpPr>
        <p:spPr>
          <a:xfrm>
            <a:off x="2072640" y="4460903"/>
            <a:ext cx="9144000" cy="1095166"/>
          </a:xfrm>
        </p:spPr>
        <p:txBody>
          <a:bodyPr>
            <a:normAutofit/>
          </a:bodyPr>
          <a:lstStyle/>
          <a:p>
            <a:r>
              <a:rPr lang="en-US" dirty="0">
                <a:hlinkClick r:id="rId3">
                  <a:extLst>
                    <a:ext uri="{A12FA001-AC4F-418D-AE19-62706E023703}">
                      <ahyp:hlinkClr xmlns:ahyp="http://schemas.microsoft.com/office/drawing/2018/hyperlinkcolor" val="tx"/>
                    </a:ext>
                  </a:extLst>
                </a:hlinkClick>
              </a:rPr>
              <a:t>Office of the University Registrar at West Virginia University</a:t>
            </a:r>
            <a:endParaRPr lang="en-US" dirty="0"/>
          </a:p>
          <a:p>
            <a:r>
              <a:rPr lang="en-US" dirty="0"/>
              <a:t>January 2024</a:t>
            </a:r>
          </a:p>
        </p:txBody>
      </p:sp>
    </p:spTree>
    <p:extLst>
      <p:ext uri="{BB962C8B-B14F-4D97-AF65-F5344CB8AC3E}">
        <p14:creationId xmlns:p14="http://schemas.microsoft.com/office/powerpoint/2010/main" val="3361198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58E169-6D64-9CBF-2415-603E3653D2B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3AA95F2-D6D9-CA76-9F18-086D7EBA9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23CAD5B-5223-6EC3-86F1-9077B16C1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0C21F06-C2CD-C59C-F2F3-817475B2F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C8FB242-9AF6-3A4A-A8D7-E4365F24A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C58E807-82DF-D78D-AA80-233F3175E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8338AC-B7CF-8F10-F42F-E1C91DE57DF6}"/>
              </a:ext>
            </a:extLst>
          </p:cNvPr>
          <p:cNvSpPr>
            <a:spLocks noGrp="1"/>
          </p:cNvSpPr>
          <p:nvPr>
            <p:ph type="title"/>
          </p:nvPr>
        </p:nvSpPr>
        <p:spPr>
          <a:xfrm>
            <a:off x="1371599" y="294538"/>
            <a:ext cx="9895951" cy="1033669"/>
          </a:xfrm>
        </p:spPr>
        <p:txBody>
          <a:bodyPr>
            <a:normAutofit/>
          </a:bodyPr>
          <a:lstStyle/>
          <a:p>
            <a:r>
              <a:rPr lang="en-US" dirty="0">
                <a:solidFill>
                  <a:srgbClr val="FFFFFF"/>
                </a:solidFill>
              </a:rPr>
              <a:t>Student Header/Summary Data </a:t>
            </a:r>
          </a:p>
        </p:txBody>
      </p:sp>
      <p:pic>
        <p:nvPicPr>
          <p:cNvPr id="4" name="Picture 3" descr="A screenshot of a computer&#10;&#10;Description automatically generated">
            <a:extLst>
              <a:ext uri="{FF2B5EF4-FFF2-40B4-BE49-F238E27FC236}">
                <a16:creationId xmlns:a16="http://schemas.microsoft.com/office/drawing/2014/main" id="{1EC38535-EB38-0850-24FD-2D38483137FB}"/>
              </a:ext>
            </a:extLst>
          </p:cNvPr>
          <p:cNvPicPr>
            <a:picLocks noChangeAspect="1"/>
          </p:cNvPicPr>
          <p:nvPr/>
        </p:nvPicPr>
        <p:blipFill>
          <a:blip r:embed="rId3"/>
          <a:stretch>
            <a:fillRect/>
          </a:stretch>
        </p:blipFill>
        <p:spPr>
          <a:xfrm>
            <a:off x="2342530" y="3239311"/>
            <a:ext cx="8925020" cy="3536362"/>
          </a:xfrm>
          <a:prstGeom prst="rect">
            <a:avLst/>
          </a:prstGeom>
          <a:effectLst>
            <a:glow rad="101600">
              <a:srgbClr val="0070C0">
                <a:alpha val="60000"/>
              </a:srgbClr>
            </a:glow>
          </a:effectLst>
        </p:spPr>
      </p:pic>
      <p:sp>
        <p:nvSpPr>
          <p:cNvPr id="5" name="Content Placeholder 2">
            <a:extLst>
              <a:ext uri="{FF2B5EF4-FFF2-40B4-BE49-F238E27FC236}">
                <a16:creationId xmlns:a16="http://schemas.microsoft.com/office/drawing/2014/main" id="{30EC8FA8-D2AA-EFEB-8FC8-9E254EC5EFFB}"/>
              </a:ext>
            </a:extLst>
          </p:cNvPr>
          <p:cNvSpPr txBox="1">
            <a:spLocks/>
          </p:cNvSpPr>
          <p:nvPr/>
        </p:nvSpPr>
        <p:spPr>
          <a:xfrm>
            <a:off x="57150" y="2555421"/>
            <a:ext cx="2180212" cy="4088570"/>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E7AA28"/>
                </a:solidFill>
                <a:latin typeface="HelveticaNeueLT Std" panose="020B0604020202020204" pitchFamily="34" charset="0"/>
                <a:ea typeface="+mn-ea"/>
                <a:cs typeface="+mn-cs"/>
              </a:defRPr>
            </a:lvl1pPr>
            <a:lvl2pPr marL="685800" indent="-228600" algn="l" defTabSz="914400" rtl="0" eaLnBrk="1" latinLnBrk="0" hangingPunct="1">
              <a:lnSpc>
                <a:spcPct val="90000"/>
              </a:lnSpc>
              <a:spcBef>
                <a:spcPts val="500"/>
              </a:spcBef>
              <a:buClr>
                <a:srgbClr val="E7AA28"/>
              </a:buClr>
              <a:buFont typeface="Arial" panose="020B0604020202020204" pitchFamily="34" charset="0"/>
              <a:buChar char="•"/>
              <a:defRPr sz="2000" b="0" i="0" kern="1200">
                <a:solidFill>
                  <a:schemeClr val="bg1"/>
                </a:solidFill>
                <a:latin typeface="HelveticaNeueLT Std"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HelveticaNeueLT Std"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HelveticaNeueLT Std"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HelveticaNeueLT Std"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solidFill>
              </a:rPr>
              <a:t>Items appearing on most audits: </a:t>
            </a:r>
            <a:endParaRPr lang="en-US" sz="2000" dirty="0">
              <a:solidFill>
                <a:schemeClr val="tx1"/>
              </a:solidFill>
            </a:endParaRPr>
          </a:p>
          <a:p>
            <a:pPr marL="342900" indent="-342900">
              <a:buFont typeface="Arial" panose="020B0604020202020204" pitchFamily="34" charset="0"/>
              <a:buChar char="•"/>
            </a:pPr>
            <a:r>
              <a:rPr lang="en-US" sz="1400" b="0" dirty="0">
                <a:solidFill>
                  <a:schemeClr val="tx1"/>
                </a:solidFill>
              </a:rPr>
              <a:t>Level  </a:t>
            </a:r>
          </a:p>
          <a:p>
            <a:pPr marL="342900" indent="-342900">
              <a:buFont typeface="Arial" panose="020B0604020202020204" pitchFamily="34" charset="0"/>
              <a:buChar char="•"/>
            </a:pPr>
            <a:r>
              <a:rPr lang="en-US" sz="1400" b="0" dirty="0">
                <a:solidFill>
                  <a:schemeClr val="tx1"/>
                </a:solidFill>
              </a:rPr>
              <a:t>Classification</a:t>
            </a:r>
          </a:p>
          <a:p>
            <a:pPr marL="342900" indent="-342900">
              <a:buFont typeface="Arial" panose="020B0604020202020204" pitchFamily="34" charset="0"/>
              <a:buChar char="•"/>
            </a:pPr>
            <a:r>
              <a:rPr lang="en-US" sz="1400" b="0" dirty="0">
                <a:solidFill>
                  <a:schemeClr val="tx1"/>
                </a:solidFill>
              </a:rPr>
              <a:t>Major</a:t>
            </a:r>
          </a:p>
          <a:p>
            <a:pPr marL="342900" indent="-342900">
              <a:buFont typeface="Arial" panose="020B0604020202020204" pitchFamily="34" charset="0"/>
              <a:buChar char="•"/>
            </a:pPr>
            <a:r>
              <a:rPr lang="en-US" sz="1400" b="0" dirty="0">
                <a:solidFill>
                  <a:schemeClr val="tx1"/>
                </a:solidFill>
              </a:rPr>
              <a:t>Program</a:t>
            </a:r>
          </a:p>
          <a:p>
            <a:pPr marL="342900" indent="-342900">
              <a:buFont typeface="Arial" panose="020B0604020202020204" pitchFamily="34" charset="0"/>
              <a:buChar char="•"/>
            </a:pPr>
            <a:r>
              <a:rPr lang="en-US" sz="1400" b="0" dirty="0">
                <a:solidFill>
                  <a:schemeClr val="tx1"/>
                </a:solidFill>
              </a:rPr>
              <a:t>College</a:t>
            </a:r>
          </a:p>
          <a:p>
            <a:pPr marL="342900" indent="-342900">
              <a:buFont typeface="Arial" panose="020B0604020202020204" pitchFamily="34" charset="0"/>
              <a:buChar char="•"/>
            </a:pPr>
            <a:r>
              <a:rPr lang="en-US" sz="1400" b="0" dirty="0">
                <a:solidFill>
                  <a:schemeClr val="tx1"/>
                </a:solidFill>
              </a:rPr>
              <a:t>WVU Credits Earned </a:t>
            </a:r>
          </a:p>
          <a:p>
            <a:pPr marL="342900" indent="-342900">
              <a:buFont typeface="Arial" panose="020B0604020202020204" pitchFamily="34" charset="0"/>
              <a:buChar char="•"/>
            </a:pPr>
            <a:r>
              <a:rPr lang="en-US" sz="1400" b="0" dirty="0">
                <a:solidFill>
                  <a:schemeClr val="tx1"/>
                </a:solidFill>
              </a:rPr>
              <a:t>Overall Credits Earned</a:t>
            </a:r>
          </a:p>
          <a:p>
            <a:pPr marL="342900" indent="-342900">
              <a:buFont typeface="Arial" panose="020B0604020202020204" pitchFamily="34" charset="0"/>
              <a:buChar char="•"/>
            </a:pPr>
            <a:r>
              <a:rPr lang="en-US" sz="1400" b="0" dirty="0">
                <a:solidFill>
                  <a:schemeClr val="tx1"/>
                </a:solidFill>
              </a:rPr>
              <a:t>Credits Attempted</a:t>
            </a:r>
          </a:p>
          <a:p>
            <a:pPr marL="342900" indent="-342900">
              <a:buFont typeface="Arial" panose="020B0604020202020204" pitchFamily="34" charset="0"/>
              <a:buChar char="•"/>
            </a:pPr>
            <a:r>
              <a:rPr lang="en-US" sz="1400" b="0" dirty="0">
                <a:solidFill>
                  <a:schemeClr val="tx1"/>
                </a:solidFill>
              </a:rPr>
              <a:t>Overall GPA</a:t>
            </a:r>
          </a:p>
          <a:p>
            <a:pPr marL="342900" indent="-342900">
              <a:buFont typeface="Arial" panose="020B0604020202020204" pitchFamily="34" charset="0"/>
              <a:buChar char="•"/>
            </a:pPr>
            <a:r>
              <a:rPr lang="en-US" sz="1400" b="0" dirty="0">
                <a:solidFill>
                  <a:schemeClr val="tx1"/>
                </a:solidFill>
              </a:rPr>
              <a:t>SAP Completion Rate</a:t>
            </a:r>
          </a:p>
        </p:txBody>
      </p:sp>
      <p:sp>
        <p:nvSpPr>
          <p:cNvPr id="9" name="Arrow: Pentagon 8">
            <a:extLst>
              <a:ext uri="{FF2B5EF4-FFF2-40B4-BE49-F238E27FC236}">
                <a16:creationId xmlns:a16="http://schemas.microsoft.com/office/drawing/2014/main" id="{EE147540-423B-D6AD-8BB3-8A3071287B90}"/>
              </a:ext>
            </a:extLst>
          </p:cNvPr>
          <p:cNvSpPr/>
          <p:nvPr/>
        </p:nvSpPr>
        <p:spPr>
          <a:xfrm>
            <a:off x="517072" y="1689140"/>
            <a:ext cx="5989864" cy="84995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dirty="0">
                <a:solidFill>
                  <a:schemeClr val="bg1"/>
                </a:solidFill>
                <a:latin typeface="HelveticaNeueLT Std" panose="020B0604020202020204"/>
              </a:rPr>
              <a:t>The Responsive Dashboard’s header includes only the information pertinent for each student</a:t>
            </a:r>
          </a:p>
        </p:txBody>
      </p:sp>
      <p:sp>
        <p:nvSpPr>
          <p:cNvPr id="15" name="Flowchart: Card 14">
            <a:extLst>
              <a:ext uri="{FF2B5EF4-FFF2-40B4-BE49-F238E27FC236}">
                <a16:creationId xmlns:a16="http://schemas.microsoft.com/office/drawing/2014/main" id="{4C5A9984-43FD-7257-F49B-CF95F1A1AFF0}"/>
              </a:ext>
            </a:extLst>
          </p:cNvPr>
          <p:cNvSpPr/>
          <p:nvPr/>
        </p:nvSpPr>
        <p:spPr>
          <a:xfrm>
            <a:off x="8630734" y="1622745"/>
            <a:ext cx="3484239" cy="2702194"/>
          </a:xfrm>
          <a:prstGeom prst="flowChartPunchedCard">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dirty="0">
                <a:solidFill>
                  <a:schemeClr val="tx1"/>
                </a:solidFill>
                <a:latin typeface="HelveticaNeueLT Std" panose="020B0604020202020204"/>
              </a:rPr>
              <a:t>Items that appear </a:t>
            </a:r>
            <a:r>
              <a:rPr lang="en-US" sz="1800" b="1" dirty="0">
                <a:solidFill>
                  <a:schemeClr val="tx1"/>
                </a:solidFill>
                <a:latin typeface="HelveticaNeueLT Std" panose="020B0604020202020204"/>
              </a:rPr>
              <a:t>if</a:t>
            </a:r>
            <a:r>
              <a:rPr lang="en-US" sz="1800" b="0" dirty="0">
                <a:solidFill>
                  <a:schemeClr val="tx1"/>
                </a:solidFill>
                <a:latin typeface="HelveticaNeueLT Std" panose="020B0604020202020204"/>
              </a:rPr>
              <a:t> listed on a student’s record: </a:t>
            </a:r>
          </a:p>
          <a:p>
            <a:pPr marL="285750" indent="-285750">
              <a:buFont typeface="Arial" panose="020B0604020202020204" pitchFamily="34" charset="0"/>
              <a:buChar char="•"/>
            </a:pPr>
            <a:r>
              <a:rPr lang="en-US" sz="1800" b="0" dirty="0">
                <a:solidFill>
                  <a:schemeClr val="tx1"/>
                </a:solidFill>
                <a:latin typeface="HelveticaNeueLT Std" panose="020B0604020202020204"/>
              </a:rPr>
              <a:t>Academic Standing</a:t>
            </a:r>
          </a:p>
          <a:p>
            <a:pPr marL="285750" indent="-285750">
              <a:buFont typeface="Arial" panose="020B0604020202020204" pitchFamily="34" charset="0"/>
              <a:buChar char="•"/>
            </a:pPr>
            <a:r>
              <a:rPr lang="en-US" sz="1800" b="0" dirty="0">
                <a:solidFill>
                  <a:schemeClr val="tx1"/>
                </a:solidFill>
                <a:latin typeface="HelveticaNeueLT Std" panose="020B0604020202020204"/>
              </a:rPr>
              <a:t>Holds</a:t>
            </a:r>
          </a:p>
          <a:p>
            <a:pPr marL="285750" indent="-285750">
              <a:buFont typeface="Arial" panose="020B0604020202020204" pitchFamily="34" charset="0"/>
              <a:buChar char="•"/>
            </a:pPr>
            <a:r>
              <a:rPr lang="en-US" sz="1800" b="0" dirty="0">
                <a:solidFill>
                  <a:schemeClr val="tx1"/>
                </a:solidFill>
                <a:latin typeface="HelveticaNeueLT Std" panose="020B0604020202020204"/>
              </a:rPr>
              <a:t>Transfer Credits</a:t>
            </a:r>
          </a:p>
          <a:p>
            <a:pPr marL="285750" indent="-285750">
              <a:buFont typeface="Arial" panose="020B0604020202020204" pitchFamily="34" charset="0"/>
              <a:buChar char="•"/>
            </a:pPr>
            <a:r>
              <a:rPr lang="en-US" sz="1800" b="0" dirty="0">
                <a:solidFill>
                  <a:schemeClr val="tx1"/>
                </a:solidFill>
                <a:latin typeface="HelveticaNeueLT Std" panose="020B0604020202020204"/>
              </a:rPr>
              <a:t>Area of Emphasis</a:t>
            </a:r>
          </a:p>
          <a:p>
            <a:pPr marL="285750" indent="-285750">
              <a:buFont typeface="Arial" panose="020B0604020202020204" pitchFamily="34" charset="0"/>
              <a:buChar char="•"/>
            </a:pPr>
            <a:r>
              <a:rPr lang="en-US" sz="1800" b="0" dirty="0">
                <a:solidFill>
                  <a:schemeClr val="tx1"/>
                </a:solidFill>
                <a:latin typeface="HelveticaNeueLT Std" panose="020B0604020202020204"/>
              </a:rPr>
              <a:t>Minors</a:t>
            </a:r>
          </a:p>
          <a:p>
            <a:pPr marL="285750" indent="-285750">
              <a:buFont typeface="Arial" panose="020B0604020202020204" pitchFamily="34" charset="0"/>
              <a:buChar char="•"/>
            </a:pPr>
            <a:r>
              <a:rPr lang="en-US" sz="1800" b="0" dirty="0">
                <a:solidFill>
                  <a:schemeClr val="tx1"/>
                </a:solidFill>
                <a:latin typeface="HelveticaNeueLT Std" panose="020B0604020202020204"/>
              </a:rPr>
              <a:t>Applied for Graduation</a:t>
            </a:r>
          </a:p>
        </p:txBody>
      </p:sp>
      <p:pic>
        <p:nvPicPr>
          <p:cNvPr id="18" name="Picture 17">
            <a:extLst>
              <a:ext uri="{FF2B5EF4-FFF2-40B4-BE49-F238E27FC236}">
                <a16:creationId xmlns:a16="http://schemas.microsoft.com/office/drawing/2014/main" id="{AE676020-0DBE-0470-6D0C-48B3B0EB971D}"/>
              </a:ext>
            </a:extLst>
          </p:cNvPr>
          <p:cNvPicPr>
            <a:picLocks noChangeAspect="1"/>
          </p:cNvPicPr>
          <p:nvPr/>
        </p:nvPicPr>
        <p:blipFill>
          <a:blip r:embed="rId4"/>
          <a:stretch>
            <a:fillRect/>
          </a:stretch>
        </p:blipFill>
        <p:spPr>
          <a:xfrm>
            <a:off x="3913225" y="4400557"/>
            <a:ext cx="666667" cy="114286"/>
          </a:xfrm>
          <a:prstGeom prst="rect">
            <a:avLst/>
          </a:prstGeom>
        </p:spPr>
      </p:pic>
      <p:pic>
        <p:nvPicPr>
          <p:cNvPr id="19" name="Picture 18">
            <a:extLst>
              <a:ext uri="{FF2B5EF4-FFF2-40B4-BE49-F238E27FC236}">
                <a16:creationId xmlns:a16="http://schemas.microsoft.com/office/drawing/2014/main" id="{92E472A6-4EDA-F1DF-A46E-F44A82D01E4D}"/>
              </a:ext>
            </a:extLst>
          </p:cNvPr>
          <p:cNvPicPr>
            <a:picLocks noChangeAspect="1"/>
          </p:cNvPicPr>
          <p:nvPr/>
        </p:nvPicPr>
        <p:blipFill>
          <a:blip r:embed="rId4"/>
          <a:stretch>
            <a:fillRect/>
          </a:stretch>
        </p:blipFill>
        <p:spPr>
          <a:xfrm>
            <a:off x="5840269" y="4370706"/>
            <a:ext cx="985074" cy="168870"/>
          </a:xfrm>
          <a:prstGeom prst="rect">
            <a:avLst/>
          </a:prstGeom>
        </p:spPr>
      </p:pic>
      <p:sp>
        <p:nvSpPr>
          <p:cNvPr id="20" name="Left Brace 19">
            <a:extLst>
              <a:ext uri="{FF2B5EF4-FFF2-40B4-BE49-F238E27FC236}">
                <a16:creationId xmlns:a16="http://schemas.microsoft.com/office/drawing/2014/main" id="{538F8D16-81A5-84D3-3859-39C94B520D0B}"/>
              </a:ext>
            </a:extLst>
          </p:cNvPr>
          <p:cNvSpPr/>
          <p:nvPr/>
        </p:nvSpPr>
        <p:spPr>
          <a:xfrm>
            <a:off x="1975757" y="4098471"/>
            <a:ext cx="1536247" cy="2464991"/>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67249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186C9A-B903-69E0-6704-72B73569C08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C91C246-472B-E3F8-99B1-4999F1274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2C36C45-AB84-FBBA-C77B-C3A5D8035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F3E9D4-0BF7-8A8F-FB33-FEA999C38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4C469F-2E66-E580-4BE6-5A4392BAA8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0E3153D-224A-8625-59BA-D5C7B170F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C7B54D-82C4-ACD4-D548-484F2EF7A407}"/>
              </a:ext>
            </a:extLst>
          </p:cNvPr>
          <p:cNvSpPr>
            <a:spLocks noGrp="1"/>
          </p:cNvSpPr>
          <p:nvPr>
            <p:ph type="title"/>
          </p:nvPr>
        </p:nvSpPr>
        <p:spPr>
          <a:xfrm>
            <a:off x="1371599" y="294538"/>
            <a:ext cx="9895951" cy="1033669"/>
          </a:xfrm>
        </p:spPr>
        <p:txBody>
          <a:bodyPr>
            <a:normAutofit fontScale="90000"/>
          </a:bodyPr>
          <a:lstStyle/>
          <a:p>
            <a:pPr algn="ctr"/>
            <a:r>
              <a:rPr lang="en-US" dirty="0">
                <a:solidFill>
                  <a:srgbClr val="FFFFFF"/>
                </a:solidFill>
              </a:rPr>
              <a:t>Student Header/Summary Data </a:t>
            </a:r>
            <a:br>
              <a:rPr lang="en-US" dirty="0">
                <a:solidFill>
                  <a:srgbClr val="FFFFFF"/>
                </a:solidFill>
              </a:rPr>
            </a:br>
            <a:r>
              <a:rPr lang="en-US" dirty="0">
                <a:solidFill>
                  <a:srgbClr val="FFFFFF"/>
                </a:solidFill>
              </a:rPr>
              <a:t>External Links</a:t>
            </a:r>
          </a:p>
        </p:txBody>
      </p:sp>
      <p:sp>
        <p:nvSpPr>
          <p:cNvPr id="3" name="Content Placeholder 2">
            <a:extLst>
              <a:ext uri="{FF2B5EF4-FFF2-40B4-BE49-F238E27FC236}">
                <a16:creationId xmlns:a16="http://schemas.microsoft.com/office/drawing/2014/main" id="{2F15119D-8CCC-3980-929B-E0B6ECFCBF75}"/>
              </a:ext>
            </a:extLst>
          </p:cNvPr>
          <p:cNvSpPr>
            <a:spLocks noGrp="1"/>
          </p:cNvSpPr>
          <p:nvPr>
            <p:ph idx="1"/>
          </p:nvPr>
        </p:nvSpPr>
        <p:spPr>
          <a:xfrm>
            <a:off x="1530022" y="3161966"/>
            <a:ext cx="7733490" cy="1810084"/>
          </a:xfrm>
        </p:spPr>
        <p:txBody>
          <a:bodyPr anchor="ctr">
            <a:normAutofit/>
          </a:bodyPr>
          <a:lstStyle/>
          <a:p>
            <a:r>
              <a:rPr lang="en-US" sz="2000" b="0" dirty="0">
                <a:solidFill>
                  <a:schemeClr val="tx1"/>
                </a:solidFill>
              </a:rPr>
              <a:t>The External Links includes links to the University Catalog, SAP information and the Graduation Application in STAR. </a:t>
            </a:r>
          </a:p>
        </p:txBody>
      </p:sp>
      <p:pic>
        <p:nvPicPr>
          <p:cNvPr id="6" name="Picture 5">
            <a:extLst>
              <a:ext uri="{FF2B5EF4-FFF2-40B4-BE49-F238E27FC236}">
                <a16:creationId xmlns:a16="http://schemas.microsoft.com/office/drawing/2014/main" id="{B9C1B001-61BE-B0CA-E43A-CF8F377B4C29}"/>
              </a:ext>
            </a:extLst>
          </p:cNvPr>
          <p:cNvPicPr>
            <a:picLocks noChangeAspect="1"/>
          </p:cNvPicPr>
          <p:nvPr/>
        </p:nvPicPr>
        <p:blipFill>
          <a:blip r:embed="rId3"/>
          <a:stretch>
            <a:fillRect/>
          </a:stretch>
        </p:blipFill>
        <p:spPr>
          <a:xfrm>
            <a:off x="1274323" y="1753029"/>
            <a:ext cx="8899393" cy="1921285"/>
          </a:xfrm>
          <a:prstGeom prst="rect">
            <a:avLst/>
          </a:prstGeom>
        </p:spPr>
      </p:pic>
      <p:pic>
        <p:nvPicPr>
          <p:cNvPr id="9" name="Picture 8">
            <a:extLst>
              <a:ext uri="{FF2B5EF4-FFF2-40B4-BE49-F238E27FC236}">
                <a16:creationId xmlns:a16="http://schemas.microsoft.com/office/drawing/2014/main" id="{94DC1173-F8B0-B518-E9B6-03EC2D88C44C}"/>
              </a:ext>
            </a:extLst>
          </p:cNvPr>
          <p:cNvPicPr>
            <a:picLocks noChangeAspect="1"/>
          </p:cNvPicPr>
          <p:nvPr/>
        </p:nvPicPr>
        <p:blipFill>
          <a:blip r:embed="rId4"/>
          <a:stretch>
            <a:fillRect/>
          </a:stretch>
        </p:blipFill>
        <p:spPr>
          <a:xfrm>
            <a:off x="4884180" y="4840975"/>
            <a:ext cx="6462245" cy="1258478"/>
          </a:xfrm>
          <a:prstGeom prst="rect">
            <a:avLst/>
          </a:prstGeom>
        </p:spPr>
      </p:pic>
      <p:sp>
        <p:nvSpPr>
          <p:cNvPr id="11" name="Oval 10">
            <a:extLst>
              <a:ext uri="{FF2B5EF4-FFF2-40B4-BE49-F238E27FC236}">
                <a16:creationId xmlns:a16="http://schemas.microsoft.com/office/drawing/2014/main" id="{616C9EC4-8A01-6592-18FF-3315F93772F0}"/>
              </a:ext>
            </a:extLst>
          </p:cNvPr>
          <p:cNvSpPr/>
          <p:nvPr/>
        </p:nvSpPr>
        <p:spPr>
          <a:xfrm>
            <a:off x="10173716" y="5650051"/>
            <a:ext cx="1280777" cy="52251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Pentagon 12">
            <a:extLst>
              <a:ext uri="{FF2B5EF4-FFF2-40B4-BE49-F238E27FC236}">
                <a16:creationId xmlns:a16="http://schemas.microsoft.com/office/drawing/2014/main" id="{445031BC-C4E8-509B-A192-D6300760E24F}"/>
              </a:ext>
            </a:extLst>
          </p:cNvPr>
          <p:cNvSpPr/>
          <p:nvPr/>
        </p:nvSpPr>
        <p:spPr>
          <a:xfrm>
            <a:off x="459351" y="4840975"/>
            <a:ext cx="4006514" cy="1331591"/>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HelveticaNeueLT Std" panose="020B0604020202020204"/>
              </a:rPr>
              <a:t>The University Catalog includes Archived Catalogs to select and view previous catalog years</a:t>
            </a:r>
          </a:p>
        </p:txBody>
      </p:sp>
    </p:spTree>
    <p:extLst>
      <p:ext uri="{BB962C8B-B14F-4D97-AF65-F5344CB8AC3E}">
        <p14:creationId xmlns:p14="http://schemas.microsoft.com/office/powerpoint/2010/main" val="1747321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BD49B7-E2BD-C72D-E120-C3F36526E56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52D2FB6-8ADD-3684-E7D6-FF38625DA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DDBDA8A-A772-A680-2DD8-422074900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9B54F4-A3A9-A228-E2C7-282B845C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F2D1A63-F962-E3BD-1982-02A2881F8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96EDFEA-5168-4165-E808-7220DBD7C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EFE552-2DE1-06B8-C542-21F6596A1D83}"/>
              </a:ext>
            </a:extLst>
          </p:cNvPr>
          <p:cNvSpPr>
            <a:spLocks noGrp="1"/>
          </p:cNvSpPr>
          <p:nvPr>
            <p:ph type="title"/>
          </p:nvPr>
        </p:nvSpPr>
        <p:spPr>
          <a:xfrm>
            <a:off x="1371599" y="294538"/>
            <a:ext cx="9895951" cy="1033669"/>
          </a:xfrm>
        </p:spPr>
        <p:txBody>
          <a:bodyPr>
            <a:normAutofit/>
          </a:bodyPr>
          <a:lstStyle/>
          <a:p>
            <a:r>
              <a:rPr lang="en-US" dirty="0">
                <a:solidFill>
                  <a:srgbClr val="FFFFFF"/>
                </a:solidFill>
              </a:rPr>
              <a:t>Audit Views and Details</a:t>
            </a:r>
          </a:p>
        </p:txBody>
      </p:sp>
      <p:sp>
        <p:nvSpPr>
          <p:cNvPr id="3" name="Content Placeholder 2">
            <a:extLst>
              <a:ext uri="{FF2B5EF4-FFF2-40B4-BE49-F238E27FC236}">
                <a16:creationId xmlns:a16="http://schemas.microsoft.com/office/drawing/2014/main" id="{01ABDA44-BE42-71ED-B767-A8260ADDC720}"/>
              </a:ext>
            </a:extLst>
          </p:cNvPr>
          <p:cNvSpPr>
            <a:spLocks noGrp="1"/>
          </p:cNvSpPr>
          <p:nvPr>
            <p:ph idx="1"/>
          </p:nvPr>
        </p:nvSpPr>
        <p:spPr>
          <a:xfrm>
            <a:off x="152399" y="1735546"/>
            <a:ext cx="2712721" cy="581757"/>
          </a:xfrm>
        </p:spPr>
        <p:txBody>
          <a:bodyPr anchor="ctr">
            <a:normAutofit/>
          </a:bodyPr>
          <a:lstStyle/>
          <a:p>
            <a:r>
              <a:rPr lang="en-US" sz="2000" dirty="0"/>
              <a:t>Classic Dashboard</a:t>
            </a:r>
          </a:p>
        </p:txBody>
      </p:sp>
      <p:pic>
        <p:nvPicPr>
          <p:cNvPr id="4" name="Picture 3" descr="Graphical user interface, text, application&#10;&#10;Description automatically generated">
            <a:extLst>
              <a:ext uri="{FF2B5EF4-FFF2-40B4-BE49-F238E27FC236}">
                <a16:creationId xmlns:a16="http://schemas.microsoft.com/office/drawing/2014/main" id="{D3CB4F98-FFCD-8FFA-5B32-519907557ABA}"/>
              </a:ext>
            </a:extLst>
          </p:cNvPr>
          <p:cNvPicPr>
            <a:picLocks noChangeAspect="1"/>
          </p:cNvPicPr>
          <p:nvPr/>
        </p:nvPicPr>
        <p:blipFill>
          <a:blip r:embed="rId2"/>
          <a:stretch>
            <a:fillRect/>
          </a:stretch>
        </p:blipFill>
        <p:spPr>
          <a:xfrm>
            <a:off x="152400" y="2343519"/>
            <a:ext cx="6394126" cy="1314081"/>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127000">
              <a:srgbClr val="FFC000"/>
            </a:glow>
          </a:effectLst>
        </p:spPr>
      </p:pic>
      <p:pic>
        <p:nvPicPr>
          <p:cNvPr id="5" name="Picture 4" descr="Graphical user interface, text, application, email&#10;&#10;Description automatically generated">
            <a:extLst>
              <a:ext uri="{FF2B5EF4-FFF2-40B4-BE49-F238E27FC236}">
                <a16:creationId xmlns:a16="http://schemas.microsoft.com/office/drawing/2014/main" id="{56B29DF7-B0E2-FEF8-9F00-B8B451BD0E28}"/>
              </a:ext>
            </a:extLst>
          </p:cNvPr>
          <p:cNvPicPr>
            <a:picLocks noChangeAspect="1"/>
          </p:cNvPicPr>
          <p:nvPr/>
        </p:nvPicPr>
        <p:blipFill>
          <a:blip r:embed="rId3"/>
          <a:stretch>
            <a:fillRect/>
          </a:stretch>
        </p:blipFill>
        <p:spPr>
          <a:xfrm>
            <a:off x="5638801" y="2310047"/>
            <a:ext cx="6400800" cy="4424680"/>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127000">
              <a:srgbClr val="0070C0"/>
            </a:glow>
          </a:effectLst>
        </p:spPr>
      </p:pic>
      <p:sp>
        <p:nvSpPr>
          <p:cNvPr id="6" name="Content Placeholder 2">
            <a:extLst>
              <a:ext uri="{FF2B5EF4-FFF2-40B4-BE49-F238E27FC236}">
                <a16:creationId xmlns:a16="http://schemas.microsoft.com/office/drawing/2014/main" id="{7E524BD0-ACD4-18DB-2510-B3359B2CBA83}"/>
              </a:ext>
            </a:extLst>
          </p:cNvPr>
          <p:cNvSpPr txBox="1">
            <a:spLocks/>
          </p:cNvSpPr>
          <p:nvPr/>
        </p:nvSpPr>
        <p:spPr>
          <a:xfrm>
            <a:off x="5824249" y="1668582"/>
            <a:ext cx="3385852" cy="58175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E7AA28"/>
                </a:solidFill>
                <a:latin typeface="HelveticaNeueLT Std" panose="020B0604020202020204" pitchFamily="34" charset="0"/>
                <a:ea typeface="+mn-ea"/>
                <a:cs typeface="+mn-cs"/>
              </a:defRPr>
            </a:lvl1pPr>
            <a:lvl2pPr marL="685800" indent="-228600" algn="l" defTabSz="914400" rtl="0" eaLnBrk="1" latinLnBrk="0" hangingPunct="1">
              <a:lnSpc>
                <a:spcPct val="90000"/>
              </a:lnSpc>
              <a:spcBef>
                <a:spcPts val="500"/>
              </a:spcBef>
              <a:buClr>
                <a:srgbClr val="E7AA28"/>
              </a:buClr>
              <a:buFont typeface="Arial" panose="020B0604020202020204" pitchFamily="34" charset="0"/>
              <a:buChar char="•"/>
              <a:defRPr sz="2000" b="0" i="0" kern="1200">
                <a:solidFill>
                  <a:schemeClr val="bg1"/>
                </a:solidFill>
                <a:latin typeface="HelveticaNeueLT Std"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HelveticaNeueLT Std"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HelveticaNeueLT Std"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HelveticaNeueLT Std"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070C0"/>
                </a:solidFill>
              </a:rPr>
              <a:t>Responsive Dashboard</a:t>
            </a:r>
          </a:p>
        </p:txBody>
      </p:sp>
      <p:sp>
        <p:nvSpPr>
          <p:cNvPr id="7" name="Arrow: Pentagon 6">
            <a:extLst>
              <a:ext uri="{FF2B5EF4-FFF2-40B4-BE49-F238E27FC236}">
                <a16:creationId xmlns:a16="http://schemas.microsoft.com/office/drawing/2014/main" id="{6BE96497-D240-A345-CAAA-095434ED3090}"/>
              </a:ext>
            </a:extLst>
          </p:cNvPr>
          <p:cNvSpPr/>
          <p:nvPr/>
        </p:nvSpPr>
        <p:spPr>
          <a:xfrm>
            <a:off x="152400" y="4162697"/>
            <a:ext cx="5107577" cy="2168434"/>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effectLst/>
                <a:latin typeface="HelveticaNeueLT Std" panose="020B0604020202020204"/>
                <a:ea typeface="Calibri" panose="020F0502020204030204" pitchFamily="34" charset="0"/>
                <a:cs typeface="Times New Roman" panose="02020603050405020304" pitchFamily="18" charset="0"/>
              </a:rPr>
              <a:t>The views have been organized into a ‘Format’ drop-down box in the audit section and into links below the block. ‘Save as PDF’ has been moved to the top right of the audit represented by the printer icon.</a:t>
            </a:r>
          </a:p>
          <a:p>
            <a:pPr algn="ctr"/>
            <a:endParaRPr lang="en-US" dirty="0"/>
          </a:p>
        </p:txBody>
      </p:sp>
      <p:sp>
        <p:nvSpPr>
          <p:cNvPr id="9" name="Rectangle 8">
            <a:extLst>
              <a:ext uri="{FF2B5EF4-FFF2-40B4-BE49-F238E27FC236}">
                <a16:creationId xmlns:a16="http://schemas.microsoft.com/office/drawing/2014/main" id="{A9AB367D-2917-3CC7-F1FF-43A5A0CFFA43}"/>
              </a:ext>
            </a:extLst>
          </p:cNvPr>
          <p:cNvSpPr/>
          <p:nvPr/>
        </p:nvSpPr>
        <p:spPr>
          <a:xfrm>
            <a:off x="374469" y="2621280"/>
            <a:ext cx="1140822" cy="74023"/>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4C60908-FCE5-C651-F5E7-AE84568C00E2}"/>
              </a:ext>
            </a:extLst>
          </p:cNvPr>
          <p:cNvSpPr/>
          <p:nvPr/>
        </p:nvSpPr>
        <p:spPr>
          <a:xfrm>
            <a:off x="5904411" y="3204755"/>
            <a:ext cx="1060660" cy="87085"/>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42922CC-E3B3-FEB0-9173-58F7AC8FC38E}"/>
              </a:ext>
            </a:extLst>
          </p:cNvPr>
          <p:cNvSpPr/>
          <p:nvPr/>
        </p:nvSpPr>
        <p:spPr>
          <a:xfrm>
            <a:off x="7913382" y="3204754"/>
            <a:ext cx="1060660" cy="87085"/>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951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606E6F-D98A-8083-1A32-389F0A71ED1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B2396D-E2ED-0CA1-8A87-C6F1B2D5A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8D43B8E-9B55-87E6-C075-BCE332B03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BB978D2-C121-3023-D9BA-5DAA28749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A8D347C-D724-560B-92A6-8AE72579C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1923A6E-EEFE-96DA-67F3-50E643286C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6AFC75-AFFF-5EE6-1565-DA194897AAB3}"/>
              </a:ext>
            </a:extLst>
          </p:cNvPr>
          <p:cNvSpPr>
            <a:spLocks noGrp="1"/>
          </p:cNvSpPr>
          <p:nvPr>
            <p:ph type="title"/>
          </p:nvPr>
        </p:nvSpPr>
        <p:spPr>
          <a:xfrm>
            <a:off x="1371599" y="294538"/>
            <a:ext cx="9895951" cy="1033669"/>
          </a:xfrm>
        </p:spPr>
        <p:txBody>
          <a:bodyPr>
            <a:normAutofit/>
          </a:bodyPr>
          <a:lstStyle/>
          <a:p>
            <a:pPr algn="ctr"/>
            <a:r>
              <a:rPr lang="en-US" dirty="0">
                <a:solidFill>
                  <a:srgbClr val="FFFFFF"/>
                </a:solidFill>
              </a:rPr>
              <a:t>Print Function </a:t>
            </a:r>
          </a:p>
        </p:txBody>
      </p:sp>
      <p:sp>
        <p:nvSpPr>
          <p:cNvPr id="13" name="Arrow: Pentagon 12">
            <a:extLst>
              <a:ext uri="{FF2B5EF4-FFF2-40B4-BE49-F238E27FC236}">
                <a16:creationId xmlns:a16="http://schemas.microsoft.com/office/drawing/2014/main" id="{B974CF85-7846-4CD7-88AD-24C2E05C5C61}"/>
              </a:ext>
            </a:extLst>
          </p:cNvPr>
          <p:cNvSpPr/>
          <p:nvPr/>
        </p:nvSpPr>
        <p:spPr>
          <a:xfrm>
            <a:off x="51136" y="3788229"/>
            <a:ext cx="4006514" cy="2579914"/>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HelveticaNeueLT Std" panose="020B0604020202020204"/>
              </a:rPr>
              <a:t>Selecting the printer enables the audit to be opened in PDF format </a:t>
            </a:r>
          </a:p>
        </p:txBody>
      </p:sp>
      <p:pic>
        <p:nvPicPr>
          <p:cNvPr id="5" name="Picture 4">
            <a:extLst>
              <a:ext uri="{FF2B5EF4-FFF2-40B4-BE49-F238E27FC236}">
                <a16:creationId xmlns:a16="http://schemas.microsoft.com/office/drawing/2014/main" id="{78426BD3-A15F-782D-7BDB-689A4B84EAEF}"/>
              </a:ext>
            </a:extLst>
          </p:cNvPr>
          <p:cNvPicPr>
            <a:picLocks noChangeAspect="1"/>
          </p:cNvPicPr>
          <p:nvPr/>
        </p:nvPicPr>
        <p:blipFill>
          <a:blip r:embed="rId2"/>
          <a:stretch>
            <a:fillRect/>
          </a:stretch>
        </p:blipFill>
        <p:spPr>
          <a:xfrm>
            <a:off x="4180114" y="2498252"/>
            <a:ext cx="7583342" cy="4065210"/>
          </a:xfrm>
          <a:prstGeom prst="rect">
            <a:avLst/>
          </a:prstGeom>
        </p:spPr>
      </p:pic>
      <p:pic>
        <p:nvPicPr>
          <p:cNvPr id="15" name="Picture 14">
            <a:extLst>
              <a:ext uri="{FF2B5EF4-FFF2-40B4-BE49-F238E27FC236}">
                <a16:creationId xmlns:a16="http://schemas.microsoft.com/office/drawing/2014/main" id="{AF4F7676-C7B6-E15D-26C3-28E2A24982A7}"/>
              </a:ext>
            </a:extLst>
          </p:cNvPr>
          <p:cNvPicPr>
            <a:picLocks noChangeAspect="1"/>
          </p:cNvPicPr>
          <p:nvPr/>
        </p:nvPicPr>
        <p:blipFill>
          <a:blip r:embed="rId3"/>
          <a:stretch>
            <a:fillRect/>
          </a:stretch>
        </p:blipFill>
        <p:spPr>
          <a:xfrm>
            <a:off x="459350" y="1754944"/>
            <a:ext cx="8526065" cy="428685"/>
          </a:xfrm>
          <a:prstGeom prst="rect">
            <a:avLst/>
          </a:prstGeom>
        </p:spPr>
      </p:pic>
      <p:sp>
        <p:nvSpPr>
          <p:cNvPr id="17" name="Oval 16">
            <a:extLst>
              <a:ext uri="{FF2B5EF4-FFF2-40B4-BE49-F238E27FC236}">
                <a16:creationId xmlns:a16="http://schemas.microsoft.com/office/drawing/2014/main" id="{6F2D04FC-225F-6C8F-C66D-8E0D191B0192}"/>
              </a:ext>
            </a:extLst>
          </p:cNvPr>
          <p:cNvSpPr/>
          <p:nvPr/>
        </p:nvSpPr>
        <p:spPr>
          <a:xfrm>
            <a:off x="7926861" y="1798882"/>
            <a:ext cx="314346" cy="29933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62C857B-C509-7D02-DEC8-F692A2352C20}"/>
              </a:ext>
            </a:extLst>
          </p:cNvPr>
          <p:cNvSpPr/>
          <p:nvPr/>
        </p:nvSpPr>
        <p:spPr>
          <a:xfrm>
            <a:off x="10841336" y="2613774"/>
            <a:ext cx="213107" cy="17024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90896BB2-8A12-2D39-C5B1-3DB948447CB0}"/>
              </a:ext>
            </a:extLst>
          </p:cNvPr>
          <p:cNvCxnSpPr>
            <a:cxnSpLocks/>
          </p:cNvCxnSpPr>
          <p:nvPr/>
        </p:nvCxnSpPr>
        <p:spPr>
          <a:xfrm flipH="1">
            <a:off x="8985415" y="2784021"/>
            <a:ext cx="1921060" cy="19544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B48380F2-96A3-04D1-2E70-E97B6AD6AC83}"/>
              </a:ext>
            </a:extLst>
          </p:cNvPr>
          <p:cNvSpPr/>
          <p:nvPr/>
        </p:nvSpPr>
        <p:spPr>
          <a:xfrm>
            <a:off x="6776355" y="5257800"/>
            <a:ext cx="2122715" cy="43270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HelveticaNeueLT Std" panose="020B0604020202020204"/>
              </a:rPr>
              <a:t>Student Name</a:t>
            </a:r>
          </a:p>
          <a:p>
            <a:pPr algn="ctr"/>
            <a:r>
              <a:rPr lang="en-US" sz="1200" dirty="0">
                <a:solidFill>
                  <a:srgbClr val="0070C0"/>
                </a:solidFill>
                <a:latin typeface="HelveticaNeueLT Std" panose="020B0604020202020204"/>
              </a:rPr>
              <a:t>Hyperlink to student’s email</a:t>
            </a:r>
          </a:p>
        </p:txBody>
      </p:sp>
      <p:sp>
        <p:nvSpPr>
          <p:cNvPr id="26" name="Rectangle 25">
            <a:extLst>
              <a:ext uri="{FF2B5EF4-FFF2-40B4-BE49-F238E27FC236}">
                <a16:creationId xmlns:a16="http://schemas.microsoft.com/office/drawing/2014/main" id="{C21FB0A8-54A6-3A38-3AEC-67D36FCEBFC8}"/>
              </a:ext>
            </a:extLst>
          </p:cNvPr>
          <p:cNvSpPr/>
          <p:nvPr/>
        </p:nvSpPr>
        <p:spPr>
          <a:xfrm>
            <a:off x="6776354" y="5940879"/>
            <a:ext cx="2122715" cy="43270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HelveticaNeueLT Std" panose="020B0604020202020204"/>
              </a:rPr>
              <a:t>Advisor Name</a:t>
            </a:r>
          </a:p>
          <a:p>
            <a:pPr algn="ctr"/>
            <a:r>
              <a:rPr lang="en-US" sz="1200" dirty="0">
                <a:solidFill>
                  <a:srgbClr val="0070C0"/>
                </a:solidFill>
                <a:latin typeface="HelveticaNeueLT Std" panose="020B0604020202020204"/>
              </a:rPr>
              <a:t>Hyperlink to advisor’s email</a:t>
            </a:r>
          </a:p>
        </p:txBody>
      </p:sp>
      <p:pic>
        <p:nvPicPr>
          <p:cNvPr id="28" name="Picture 27">
            <a:extLst>
              <a:ext uri="{FF2B5EF4-FFF2-40B4-BE49-F238E27FC236}">
                <a16:creationId xmlns:a16="http://schemas.microsoft.com/office/drawing/2014/main" id="{678F9D83-FBD7-59B8-0FF5-EE292706D29A}"/>
              </a:ext>
            </a:extLst>
          </p:cNvPr>
          <p:cNvPicPr>
            <a:picLocks noChangeAspect="1"/>
          </p:cNvPicPr>
          <p:nvPr/>
        </p:nvPicPr>
        <p:blipFill>
          <a:blip r:embed="rId4"/>
          <a:stretch>
            <a:fillRect/>
          </a:stretch>
        </p:blipFill>
        <p:spPr>
          <a:xfrm>
            <a:off x="4497201" y="3375100"/>
            <a:ext cx="666667" cy="114286"/>
          </a:xfrm>
          <a:prstGeom prst="rect">
            <a:avLst/>
          </a:prstGeom>
        </p:spPr>
      </p:pic>
      <p:pic>
        <p:nvPicPr>
          <p:cNvPr id="29" name="Picture 28">
            <a:extLst>
              <a:ext uri="{FF2B5EF4-FFF2-40B4-BE49-F238E27FC236}">
                <a16:creationId xmlns:a16="http://schemas.microsoft.com/office/drawing/2014/main" id="{658269F0-8275-1097-41CA-6C6E422B62A0}"/>
              </a:ext>
            </a:extLst>
          </p:cNvPr>
          <p:cNvPicPr>
            <a:picLocks noChangeAspect="1"/>
          </p:cNvPicPr>
          <p:nvPr/>
        </p:nvPicPr>
        <p:blipFill>
          <a:blip r:embed="rId4"/>
          <a:stretch>
            <a:fillRect/>
          </a:stretch>
        </p:blipFill>
        <p:spPr>
          <a:xfrm>
            <a:off x="6776354" y="3371857"/>
            <a:ext cx="1085853" cy="117530"/>
          </a:xfrm>
          <a:prstGeom prst="rect">
            <a:avLst/>
          </a:prstGeom>
        </p:spPr>
      </p:pic>
      <p:pic>
        <p:nvPicPr>
          <p:cNvPr id="4" name="Picture 3">
            <a:extLst>
              <a:ext uri="{FF2B5EF4-FFF2-40B4-BE49-F238E27FC236}">
                <a16:creationId xmlns:a16="http://schemas.microsoft.com/office/drawing/2014/main" id="{F0C8D4C8-94C6-E79E-469E-A5C91B763997}"/>
              </a:ext>
            </a:extLst>
          </p:cNvPr>
          <p:cNvPicPr>
            <a:picLocks noChangeAspect="1"/>
          </p:cNvPicPr>
          <p:nvPr/>
        </p:nvPicPr>
        <p:blipFill>
          <a:blip r:embed="rId5"/>
          <a:stretch>
            <a:fillRect/>
          </a:stretch>
        </p:blipFill>
        <p:spPr>
          <a:xfrm>
            <a:off x="6361810" y="4782136"/>
            <a:ext cx="3000794" cy="1752845"/>
          </a:xfrm>
          <a:prstGeom prst="rect">
            <a:avLst/>
          </a:prstGeom>
        </p:spPr>
      </p:pic>
    </p:spTree>
    <p:extLst>
      <p:ext uri="{BB962C8B-B14F-4D97-AF65-F5344CB8AC3E}">
        <p14:creationId xmlns:p14="http://schemas.microsoft.com/office/powerpoint/2010/main" val="2629066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859AA6-2F51-55B2-58B6-C04BFD931A6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DDA1AE-DE59-E9E0-D2E7-80E94C087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341C7D-4541-8A4C-0DB3-8ACCC82496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46D4E01-6C26-D1EF-A81A-BED25823E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E612D48-00DB-7006-3C83-BFCA1D7EC2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772D21E-93AD-B509-442D-2E115555C2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291B88-FCFA-75FF-65D2-A46F477AC38E}"/>
              </a:ext>
            </a:extLst>
          </p:cNvPr>
          <p:cNvSpPr>
            <a:spLocks noGrp="1"/>
          </p:cNvSpPr>
          <p:nvPr>
            <p:ph type="title"/>
          </p:nvPr>
        </p:nvSpPr>
        <p:spPr>
          <a:xfrm>
            <a:off x="1371599" y="294538"/>
            <a:ext cx="9895951" cy="1033669"/>
          </a:xfrm>
        </p:spPr>
        <p:txBody>
          <a:bodyPr>
            <a:normAutofit/>
          </a:bodyPr>
          <a:lstStyle/>
          <a:p>
            <a:pPr algn="ctr"/>
            <a:r>
              <a:rPr lang="en-US" dirty="0">
                <a:solidFill>
                  <a:srgbClr val="FFFFFF"/>
                </a:solidFill>
              </a:rPr>
              <a:t>Contacts/Emails</a:t>
            </a:r>
          </a:p>
        </p:txBody>
      </p:sp>
      <p:sp>
        <p:nvSpPr>
          <p:cNvPr id="13" name="Arrow: Pentagon 12">
            <a:extLst>
              <a:ext uri="{FF2B5EF4-FFF2-40B4-BE49-F238E27FC236}">
                <a16:creationId xmlns:a16="http://schemas.microsoft.com/office/drawing/2014/main" id="{5B0935D9-43AE-4C20-2170-716D28AE9CDF}"/>
              </a:ext>
            </a:extLst>
          </p:cNvPr>
          <p:cNvSpPr/>
          <p:nvPr/>
        </p:nvSpPr>
        <p:spPr>
          <a:xfrm>
            <a:off x="51136" y="4533899"/>
            <a:ext cx="4006514" cy="183424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HelveticaNeueLT Std" panose="020B0604020202020204"/>
              </a:rPr>
              <a:t>The envelope icon shows the names and email links for the student and advisor</a:t>
            </a:r>
            <a:br>
              <a:rPr lang="en-US" dirty="0">
                <a:latin typeface="HelveticaNeueLT Std" panose="020B0604020202020204"/>
              </a:rPr>
            </a:br>
            <a:endParaRPr lang="en-US" dirty="0">
              <a:latin typeface="HelveticaNeueLT Std" panose="020B0604020202020204"/>
            </a:endParaRPr>
          </a:p>
        </p:txBody>
      </p:sp>
      <p:pic>
        <p:nvPicPr>
          <p:cNvPr id="5" name="Picture 4">
            <a:extLst>
              <a:ext uri="{FF2B5EF4-FFF2-40B4-BE49-F238E27FC236}">
                <a16:creationId xmlns:a16="http://schemas.microsoft.com/office/drawing/2014/main" id="{5F9A44F1-D5EB-E750-12F9-90FE067A7B72}"/>
              </a:ext>
            </a:extLst>
          </p:cNvPr>
          <p:cNvPicPr>
            <a:picLocks noChangeAspect="1"/>
          </p:cNvPicPr>
          <p:nvPr/>
        </p:nvPicPr>
        <p:blipFill>
          <a:blip r:embed="rId2"/>
          <a:stretch>
            <a:fillRect/>
          </a:stretch>
        </p:blipFill>
        <p:spPr>
          <a:xfrm>
            <a:off x="4180114" y="2498252"/>
            <a:ext cx="7583342" cy="4065210"/>
          </a:xfrm>
          <a:prstGeom prst="rect">
            <a:avLst/>
          </a:prstGeom>
        </p:spPr>
      </p:pic>
      <p:pic>
        <p:nvPicPr>
          <p:cNvPr id="15" name="Picture 14">
            <a:extLst>
              <a:ext uri="{FF2B5EF4-FFF2-40B4-BE49-F238E27FC236}">
                <a16:creationId xmlns:a16="http://schemas.microsoft.com/office/drawing/2014/main" id="{75754F77-4F43-0FA9-9E2A-4093C13BC79D}"/>
              </a:ext>
            </a:extLst>
          </p:cNvPr>
          <p:cNvPicPr>
            <a:picLocks noChangeAspect="1"/>
          </p:cNvPicPr>
          <p:nvPr/>
        </p:nvPicPr>
        <p:blipFill>
          <a:blip r:embed="rId3"/>
          <a:stretch>
            <a:fillRect/>
          </a:stretch>
        </p:blipFill>
        <p:spPr>
          <a:xfrm>
            <a:off x="459350" y="1754944"/>
            <a:ext cx="10724463" cy="539219"/>
          </a:xfrm>
          <a:prstGeom prst="rect">
            <a:avLst/>
          </a:prstGeom>
        </p:spPr>
      </p:pic>
      <p:sp>
        <p:nvSpPr>
          <p:cNvPr id="17" name="Oval 16">
            <a:extLst>
              <a:ext uri="{FF2B5EF4-FFF2-40B4-BE49-F238E27FC236}">
                <a16:creationId xmlns:a16="http://schemas.microsoft.com/office/drawing/2014/main" id="{4DE45890-AFE0-4F84-29A3-76E71E0F39C8}"/>
              </a:ext>
            </a:extLst>
          </p:cNvPr>
          <p:cNvSpPr/>
          <p:nvPr/>
        </p:nvSpPr>
        <p:spPr>
          <a:xfrm>
            <a:off x="10221665" y="1874883"/>
            <a:ext cx="314346" cy="29933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09D0A4C-07E8-4B36-C475-548BDABC2993}"/>
              </a:ext>
            </a:extLst>
          </p:cNvPr>
          <p:cNvSpPr/>
          <p:nvPr/>
        </p:nvSpPr>
        <p:spPr>
          <a:xfrm>
            <a:off x="11054443" y="2613774"/>
            <a:ext cx="213107" cy="17024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F04C52F5-2A22-2355-466E-BBB71BDA203F}"/>
              </a:ext>
            </a:extLst>
          </p:cNvPr>
          <p:cNvCxnSpPr/>
          <p:nvPr/>
        </p:nvCxnSpPr>
        <p:spPr>
          <a:xfrm flipH="1">
            <a:off x="8985415" y="2784021"/>
            <a:ext cx="2142506" cy="19544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0F2897B-C0E8-A691-47C0-FFF11BAE0911}"/>
              </a:ext>
            </a:extLst>
          </p:cNvPr>
          <p:cNvSpPr/>
          <p:nvPr/>
        </p:nvSpPr>
        <p:spPr>
          <a:xfrm>
            <a:off x="6776355" y="5257800"/>
            <a:ext cx="2122715" cy="43270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HelveticaNeueLT Std" panose="020B0604020202020204"/>
              </a:rPr>
              <a:t>Student Name</a:t>
            </a:r>
          </a:p>
          <a:p>
            <a:pPr algn="ctr"/>
            <a:r>
              <a:rPr lang="en-US" sz="1200" dirty="0">
                <a:solidFill>
                  <a:srgbClr val="0070C0"/>
                </a:solidFill>
                <a:latin typeface="HelveticaNeueLT Std" panose="020B0604020202020204"/>
              </a:rPr>
              <a:t>Hyperlink to student’s email</a:t>
            </a:r>
          </a:p>
        </p:txBody>
      </p:sp>
      <p:sp>
        <p:nvSpPr>
          <p:cNvPr id="26" name="Rectangle 25">
            <a:extLst>
              <a:ext uri="{FF2B5EF4-FFF2-40B4-BE49-F238E27FC236}">
                <a16:creationId xmlns:a16="http://schemas.microsoft.com/office/drawing/2014/main" id="{704AEC0E-472B-CF6B-4595-E64DEF2C622B}"/>
              </a:ext>
            </a:extLst>
          </p:cNvPr>
          <p:cNvSpPr/>
          <p:nvPr/>
        </p:nvSpPr>
        <p:spPr>
          <a:xfrm>
            <a:off x="6776354" y="5940879"/>
            <a:ext cx="2122715" cy="43270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HelveticaNeueLT Std" panose="020B0604020202020204"/>
              </a:rPr>
              <a:t>Advisor Name</a:t>
            </a:r>
          </a:p>
          <a:p>
            <a:pPr algn="ctr"/>
            <a:r>
              <a:rPr lang="en-US" sz="1200" dirty="0">
                <a:solidFill>
                  <a:srgbClr val="0070C0"/>
                </a:solidFill>
                <a:latin typeface="HelveticaNeueLT Std" panose="020B0604020202020204"/>
              </a:rPr>
              <a:t>Hyperlink to advisor’s email</a:t>
            </a:r>
          </a:p>
        </p:txBody>
      </p:sp>
      <p:pic>
        <p:nvPicPr>
          <p:cNvPr id="28" name="Picture 27">
            <a:extLst>
              <a:ext uri="{FF2B5EF4-FFF2-40B4-BE49-F238E27FC236}">
                <a16:creationId xmlns:a16="http://schemas.microsoft.com/office/drawing/2014/main" id="{D9C2AE60-1FC8-7011-03F7-C32FFD5D9310}"/>
              </a:ext>
            </a:extLst>
          </p:cNvPr>
          <p:cNvPicPr>
            <a:picLocks noChangeAspect="1"/>
          </p:cNvPicPr>
          <p:nvPr/>
        </p:nvPicPr>
        <p:blipFill>
          <a:blip r:embed="rId4"/>
          <a:stretch>
            <a:fillRect/>
          </a:stretch>
        </p:blipFill>
        <p:spPr>
          <a:xfrm>
            <a:off x="4497201" y="3375100"/>
            <a:ext cx="666667" cy="114286"/>
          </a:xfrm>
          <a:prstGeom prst="rect">
            <a:avLst/>
          </a:prstGeom>
        </p:spPr>
      </p:pic>
      <p:pic>
        <p:nvPicPr>
          <p:cNvPr id="29" name="Picture 28">
            <a:extLst>
              <a:ext uri="{FF2B5EF4-FFF2-40B4-BE49-F238E27FC236}">
                <a16:creationId xmlns:a16="http://schemas.microsoft.com/office/drawing/2014/main" id="{80414886-7E06-DE63-BFD0-EB5A69181B47}"/>
              </a:ext>
            </a:extLst>
          </p:cNvPr>
          <p:cNvPicPr>
            <a:picLocks noChangeAspect="1"/>
          </p:cNvPicPr>
          <p:nvPr/>
        </p:nvPicPr>
        <p:blipFill>
          <a:blip r:embed="rId4"/>
          <a:stretch>
            <a:fillRect/>
          </a:stretch>
        </p:blipFill>
        <p:spPr>
          <a:xfrm>
            <a:off x="6776354" y="3371857"/>
            <a:ext cx="1085853" cy="117530"/>
          </a:xfrm>
          <a:prstGeom prst="rect">
            <a:avLst/>
          </a:prstGeom>
        </p:spPr>
      </p:pic>
    </p:spTree>
    <p:extLst>
      <p:ext uri="{BB962C8B-B14F-4D97-AF65-F5344CB8AC3E}">
        <p14:creationId xmlns:p14="http://schemas.microsoft.com/office/powerpoint/2010/main" val="1417174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1863E7-EF48-BE2E-E1AA-5FD9C04BB9F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AC66186-7A3B-D303-51DF-D58CF0572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3EEFE60-E9C8-F09A-8341-8E3AA9AC4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B19568-FB2E-BEDC-215D-F353A09E9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E777579-C3CB-C78D-9315-766741FCC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4765AD-5280-A35C-A742-9902C123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F2AFAF-18F4-3054-9D84-149486127CEB}"/>
              </a:ext>
            </a:extLst>
          </p:cNvPr>
          <p:cNvSpPr>
            <a:spLocks noGrp="1"/>
          </p:cNvSpPr>
          <p:nvPr>
            <p:ph type="title"/>
          </p:nvPr>
        </p:nvSpPr>
        <p:spPr>
          <a:xfrm>
            <a:off x="857251" y="294538"/>
            <a:ext cx="10410300" cy="1033669"/>
          </a:xfrm>
        </p:spPr>
        <p:txBody>
          <a:bodyPr>
            <a:normAutofit fontScale="90000"/>
          </a:bodyPr>
          <a:lstStyle/>
          <a:p>
            <a:pPr algn="ctr"/>
            <a:br>
              <a:rPr lang="en-US" dirty="0">
                <a:solidFill>
                  <a:srgbClr val="FFFFFF"/>
                </a:solidFill>
              </a:rPr>
            </a:br>
            <a:r>
              <a:rPr lang="en-US" dirty="0">
                <a:solidFill>
                  <a:srgbClr val="FFFFFF"/>
                </a:solidFill>
              </a:rPr>
              <a:t>GPA Calculator, Class History, Petitions, Notes</a:t>
            </a:r>
          </a:p>
        </p:txBody>
      </p:sp>
      <p:sp>
        <p:nvSpPr>
          <p:cNvPr id="13" name="Arrow: Pentagon 12">
            <a:extLst>
              <a:ext uri="{FF2B5EF4-FFF2-40B4-BE49-F238E27FC236}">
                <a16:creationId xmlns:a16="http://schemas.microsoft.com/office/drawing/2014/main" id="{FE9D4E04-21F7-D144-0A94-E655FE57C111}"/>
              </a:ext>
            </a:extLst>
          </p:cNvPr>
          <p:cNvSpPr/>
          <p:nvPr/>
        </p:nvSpPr>
        <p:spPr>
          <a:xfrm>
            <a:off x="51136" y="3788229"/>
            <a:ext cx="4006514" cy="2579914"/>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HelveticaNeueLT Std" panose="020B0604020202020204"/>
              </a:rPr>
              <a:t>The Three Vertical Dots will bring up options for </a:t>
            </a:r>
            <a:br>
              <a:rPr lang="en-US" dirty="0">
                <a:latin typeface="HelveticaNeueLT Std" panose="020B0604020202020204"/>
              </a:rPr>
            </a:br>
            <a:r>
              <a:rPr lang="en-US" dirty="0">
                <a:latin typeface="HelveticaNeueLT Std" panose="020B0604020202020204"/>
              </a:rPr>
              <a:t>GPA Calculator</a:t>
            </a:r>
            <a:br>
              <a:rPr lang="en-US" dirty="0">
                <a:latin typeface="HelveticaNeueLT Std" panose="020B0604020202020204"/>
              </a:rPr>
            </a:br>
            <a:r>
              <a:rPr lang="en-US" dirty="0">
                <a:latin typeface="HelveticaNeueLT Std" panose="020B0604020202020204"/>
              </a:rPr>
              <a:t>Class History</a:t>
            </a:r>
            <a:br>
              <a:rPr lang="en-US" dirty="0">
                <a:latin typeface="HelveticaNeueLT Std" panose="020B0604020202020204"/>
              </a:rPr>
            </a:br>
            <a:r>
              <a:rPr lang="en-US" dirty="0">
                <a:latin typeface="HelveticaNeueLT Std" panose="020B0604020202020204"/>
              </a:rPr>
              <a:t>Petitions </a:t>
            </a:r>
            <a:br>
              <a:rPr lang="en-US" dirty="0">
                <a:latin typeface="HelveticaNeueLT Std" panose="020B0604020202020204"/>
              </a:rPr>
            </a:br>
            <a:r>
              <a:rPr lang="en-US" dirty="0">
                <a:latin typeface="HelveticaNeueLT Std" panose="020B0604020202020204"/>
              </a:rPr>
              <a:t>Notes </a:t>
            </a:r>
          </a:p>
        </p:txBody>
      </p:sp>
      <p:pic>
        <p:nvPicPr>
          <p:cNvPr id="5" name="Picture 4">
            <a:extLst>
              <a:ext uri="{FF2B5EF4-FFF2-40B4-BE49-F238E27FC236}">
                <a16:creationId xmlns:a16="http://schemas.microsoft.com/office/drawing/2014/main" id="{EF8A765C-078A-2D5A-E92A-A538F7678125}"/>
              </a:ext>
            </a:extLst>
          </p:cNvPr>
          <p:cNvPicPr>
            <a:picLocks noChangeAspect="1"/>
          </p:cNvPicPr>
          <p:nvPr/>
        </p:nvPicPr>
        <p:blipFill>
          <a:blip r:embed="rId2"/>
          <a:stretch>
            <a:fillRect/>
          </a:stretch>
        </p:blipFill>
        <p:spPr>
          <a:xfrm>
            <a:off x="4180114" y="2498252"/>
            <a:ext cx="7583342" cy="4065210"/>
          </a:xfrm>
          <a:prstGeom prst="rect">
            <a:avLst/>
          </a:prstGeom>
        </p:spPr>
      </p:pic>
      <p:pic>
        <p:nvPicPr>
          <p:cNvPr id="15" name="Picture 14">
            <a:extLst>
              <a:ext uri="{FF2B5EF4-FFF2-40B4-BE49-F238E27FC236}">
                <a16:creationId xmlns:a16="http://schemas.microsoft.com/office/drawing/2014/main" id="{2C8F8097-AB37-1D1B-9BE5-0BCAFC2D9F0C}"/>
              </a:ext>
            </a:extLst>
          </p:cNvPr>
          <p:cNvPicPr>
            <a:picLocks noChangeAspect="1"/>
          </p:cNvPicPr>
          <p:nvPr/>
        </p:nvPicPr>
        <p:blipFill>
          <a:blip r:embed="rId3"/>
          <a:stretch>
            <a:fillRect/>
          </a:stretch>
        </p:blipFill>
        <p:spPr>
          <a:xfrm>
            <a:off x="459350" y="1754944"/>
            <a:ext cx="8526065" cy="428685"/>
          </a:xfrm>
          <a:prstGeom prst="rect">
            <a:avLst/>
          </a:prstGeom>
        </p:spPr>
      </p:pic>
      <p:sp>
        <p:nvSpPr>
          <p:cNvPr id="17" name="Oval 16">
            <a:extLst>
              <a:ext uri="{FF2B5EF4-FFF2-40B4-BE49-F238E27FC236}">
                <a16:creationId xmlns:a16="http://schemas.microsoft.com/office/drawing/2014/main" id="{F8651DBA-D47C-7C98-2FB1-210ED2966A8C}"/>
              </a:ext>
            </a:extLst>
          </p:cNvPr>
          <p:cNvSpPr/>
          <p:nvPr/>
        </p:nvSpPr>
        <p:spPr>
          <a:xfrm>
            <a:off x="8507186" y="1798882"/>
            <a:ext cx="314346" cy="29933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BFF61DB-0BDF-610A-01BA-ED19FB5AA07E}"/>
              </a:ext>
            </a:extLst>
          </p:cNvPr>
          <p:cNvSpPr/>
          <p:nvPr/>
        </p:nvSpPr>
        <p:spPr>
          <a:xfrm>
            <a:off x="11218565" y="2548459"/>
            <a:ext cx="318407" cy="23556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DCE3FEBA-7FF6-B697-BB2F-EA968ACC4F51}"/>
              </a:ext>
            </a:extLst>
          </p:cNvPr>
          <p:cNvCxnSpPr/>
          <p:nvPr/>
        </p:nvCxnSpPr>
        <p:spPr>
          <a:xfrm flipH="1">
            <a:off x="9127997" y="2719281"/>
            <a:ext cx="2142506" cy="19544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73F3D22E-9DD1-6055-49F8-0A16657EB4DA}"/>
              </a:ext>
            </a:extLst>
          </p:cNvPr>
          <p:cNvSpPr/>
          <p:nvPr/>
        </p:nvSpPr>
        <p:spPr>
          <a:xfrm>
            <a:off x="6776355" y="5257800"/>
            <a:ext cx="2122715" cy="43270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HelveticaNeueLT Std" panose="020B0604020202020204"/>
              </a:rPr>
              <a:t>Student Name</a:t>
            </a:r>
          </a:p>
          <a:p>
            <a:pPr algn="ctr"/>
            <a:r>
              <a:rPr lang="en-US" sz="1200" dirty="0">
                <a:solidFill>
                  <a:srgbClr val="0070C0"/>
                </a:solidFill>
                <a:latin typeface="HelveticaNeueLT Std" panose="020B0604020202020204"/>
              </a:rPr>
              <a:t>Hyperlink to student’s email</a:t>
            </a:r>
          </a:p>
        </p:txBody>
      </p:sp>
      <p:sp>
        <p:nvSpPr>
          <p:cNvPr id="26" name="Rectangle 25">
            <a:extLst>
              <a:ext uri="{FF2B5EF4-FFF2-40B4-BE49-F238E27FC236}">
                <a16:creationId xmlns:a16="http://schemas.microsoft.com/office/drawing/2014/main" id="{1CB88BC4-BE6C-F799-FD3B-222341D42F0A}"/>
              </a:ext>
            </a:extLst>
          </p:cNvPr>
          <p:cNvSpPr/>
          <p:nvPr/>
        </p:nvSpPr>
        <p:spPr>
          <a:xfrm>
            <a:off x="6776354" y="5940879"/>
            <a:ext cx="2122715" cy="43270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HelveticaNeueLT Std" panose="020B0604020202020204"/>
              </a:rPr>
              <a:t>Advisor Name</a:t>
            </a:r>
          </a:p>
          <a:p>
            <a:pPr algn="ctr"/>
            <a:r>
              <a:rPr lang="en-US" sz="1200" dirty="0">
                <a:solidFill>
                  <a:srgbClr val="0070C0"/>
                </a:solidFill>
                <a:latin typeface="HelveticaNeueLT Std" panose="020B0604020202020204"/>
              </a:rPr>
              <a:t>Hyperlink to advisor’s email</a:t>
            </a:r>
          </a:p>
        </p:txBody>
      </p:sp>
      <p:pic>
        <p:nvPicPr>
          <p:cNvPr id="28" name="Picture 27">
            <a:extLst>
              <a:ext uri="{FF2B5EF4-FFF2-40B4-BE49-F238E27FC236}">
                <a16:creationId xmlns:a16="http://schemas.microsoft.com/office/drawing/2014/main" id="{39043A24-8F04-9095-24DD-8150E2F91C95}"/>
              </a:ext>
            </a:extLst>
          </p:cNvPr>
          <p:cNvPicPr>
            <a:picLocks noChangeAspect="1"/>
          </p:cNvPicPr>
          <p:nvPr/>
        </p:nvPicPr>
        <p:blipFill>
          <a:blip r:embed="rId4"/>
          <a:stretch>
            <a:fillRect/>
          </a:stretch>
        </p:blipFill>
        <p:spPr>
          <a:xfrm>
            <a:off x="4497201" y="3375100"/>
            <a:ext cx="666667" cy="114286"/>
          </a:xfrm>
          <a:prstGeom prst="rect">
            <a:avLst/>
          </a:prstGeom>
        </p:spPr>
      </p:pic>
      <p:pic>
        <p:nvPicPr>
          <p:cNvPr id="29" name="Picture 28">
            <a:extLst>
              <a:ext uri="{FF2B5EF4-FFF2-40B4-BE49-F238E27FC236}">
                <a16:creationId xmlns:a16="http://schemas.microsoft.com/office/drawing/2014/main" id="{43F9B5CD-13BE-E81E-3211-7E5B35D6CBB5}"/>
              </a:ext>
            </a:extLst>
          </p:cNvPr>
          <p:cNvPicPr>
            <a:picLocks noChangeAspect="1"/>
          </p:cNvPicPr>
          <p:nvPr/>
        </p:nvPicPr>
        <p:blipFill>
          <a:blip r:embed="rId4"/>
          <a:stretch>
            <a:fillRect/>
          </a:stretch>
        </p:blipFill>
        <p:spPr>
          <a:xfrm>
            <a:off x="6776354" y="3371857"/>
            <a:ext cx="1085853" cy="117530"/>
          </a:xfrm>
          <a:prstGeom prst="rect">
            <a:avLst/>
          </a:prstGeom>
        </p:spPr>
      </p:pic>
      <p:pic>
        <p:nvPicPr>
          <p:cNvPr id="4" name="Picture 3">
            <a:extLst>
              <a:ext uri="{FF2B5EF4-FFF2-40B4-BE49-F238E27FC236}">
                <a16:creationId xmlns:a16="http://schemas.microsoft.com/office/drawing/2014/main" id="{2A89A658-6B6A-068E-3ACC-B8BD881BA7F3}"/>
              </a:ext>
            </a:extLst>
          </p:cNvPr>
          <p:cNvPicPr>
            <a:picLocks noChangeAspect="1"/>
          </p:cNvPicPr>
          <p:nvPr/>
        </p:nvPicPr>
        <p:blipFill>
          <a:blip r:embed="rId5"/>
          <a:stretch>
            <a:fillRect/>
          </a:stretch>
        </p:blipFill>
        <p:spPr>
          <a:xfrm>
            <a:off x="6678385" y="3263620"/>
            <a:ext cx="2449612" cy="3421679"/>
          </a:xfrm>
          <a:prstGeom prst="rect">
            <a:avLst/>
          </a:prstGeom>
        </p:spPr>
      </p:pic>
    </p:spTree>
    <p:extLst>
      <p:ext uri="{BB962C8B-B14F-4D97-AF65-F5344CB8AC3E}">
        <p14:creationId xmlns:p14="http://schemas.microsoft.com/office/powerpoint/2010/main" val="2341031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76323D-0E61-AA6B-D110-3E6BEFAC387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24BF5-FE40-CE93-1100-437D92660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8E679E-128B-031B-56C1-A2361CBAD6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B77D30-D302-EF92-B593-C9DF5201F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10A8C80-5A93-65E1-872F-956869B92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06CAE3A-4E51-62B5-52AB-77E677EF7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F16960-79ED-C250-2A56-22F705835926}"/>
              </a:ext>
            </a:extLst>
          </p:cNvPr>
          <p:cNvSpPr>
            <a:spLocks noGrp="1"/>
          </p:cNvSpPr>
          <p:nvPr>
            <p:ph type="title"/>
          </p:nvPr>
        </p:nvSpPr>
        <p:spPr>
          <a:xfrm>
            <a:off x="857251" y="294538"/>
            <a:ext cx="10410300" cy="1033669"/>
          </a:xfrm>
        </p:spPr>
        <p:txBody>
          <a:bodyPr>
            <a:normAutofit/>
          </a:bodyPr>
          <a:lstStyle/>
          <a:p>
            <a:pPr algn="ctr"/>
            <a:r>
              <a:rPr lang="en-US" dirty="0">
                <a:solidFill>
                  <a:srgbClr val="FFFFFF"/>
                </a:solidFill>
              </a:rPr>
              <a:t>Notes</a:t>
            </a:r>
          </a:p>
        </p:txBody>
      </p:sp>
      <p:sp>
        <p:nvSpPr>
          <p:cNvPr id="13" name="Arrow: Pentagon 12">
            <a:extLst>
              <a:ext uri="{FF2B5EF4-FFF2-40B4-BE49-F238E27FC236}">
                <a16:creationId xmlns:a16="http://schemas.microsoft.com/office/drawing/2014/main" id="{42F39C7F-1FF4-7C71-D64C-D9892B2723A9}"/>
              </a:ext>
            </a:extLst>
          </p:cNvPr>
          <p:cNvSpPr/>
          <p:nvPr/>
        </p:nvSpPr>
        <p:spPr>
          <a:xfrm>
            <a:off x="2029097" y="5268686"/>
            <a:ext cx="4578639" cy="145769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r>
              <a:rPr lang="en-US" dirty="0">
                <a:latin typeface="HelveticaNeueLT Std" panose="020B0604020202020204"/>
              </a:rPr>
            </a:br>
            <a:r>
              <a:rPr lang="en-US" dirty="0">
                <a:effectLst/>
                <a:latin typeface="HelveticaNeueLT Std" panose="020B0604020202020204"/>
                <a:ea typeface="Calibri" panose="020F0502020204030204" pitchFamily="34" charset="0"/>
                <a:cs typeface="Times New Roman" panose="02020603050405020304" pitchFamily="18" charset="0"/>
              </a:rPr>
              <a:t>Same features exist, but the left-side menu has been moved to a kebab menu listed for each existing note while a separate ‘Add a New Note’ button features prominently at the bottom. </a:t>
            </a:r>
          </a:p>
          <a:p>
            <a:pPr algn="ctr"/>
            <a:r>
              <a:rPr lang="en-US" sz="1400" dirty="0">
                <a:latin typeface="HelveticaNeueLT Std" panose="020B0604020202020204"/>
              </a:rPr>
              <a:t> </a:t>
            </a:r>
          </a:p>
        </p:txBody>
      </p:sp>
      <p:pic>
        <p:nvPicPr>
          <p:cNvPr id="15" name="Picture 14">
            <a:extLst>
              <a:ext uri="{FF2B5EF4-FFF2-40B4-BE49-F238E27FC236}">
                <a16:creationId xmlns:a16="http://schemas.microsoft.com/office/drawing/2014/main" id="{A37D7E23-BD44-ED97-928A-95CBE4558297}"/>
              </a:ext>
            </a:extLst>
          </p:cNvPr>
          <p:cNvPicPr>
            <a:picLocks noChangeAspect="1"/>
          </p:cNvPicPr>
          <p:nvPr/>
        </p:nvPicPr>
        <p:blipFill>
          <a:blip r:embed="rId2"/>
          <a:stretch>
            <a:fillRect/>
          </a:stretch>
        </p:blipFill>
        <p:spPr>
          <a:xfrm>
            <a:off x="519564" y="1765749"/>
            <a:ext cx="8526065" cy="428685"/>
          </a:xfrm>
          <a:prstGeom prst="rect">
            <a:avLst/>
          </a:prstGeom>
        </p:spPr>
      </p:pic>
      <p:sp>
        <p:nvSpPr>
          <p:cNvPr id="17" name="Oval 16">
            <a:extLst>
              <a:ext uri="{FF2B5EF4-FFF2-40B4-BE49-F238E27FC236}">
                <a16:creationId xmlns:a16="http://schemas.microsoft.com/office/drawing/2014/main" id="{4E9F901C-499F-9646-B58B-E5F16A1E11B9}"/>
              </a:ext>
            </a:extLst>
          </p:cNvPr>
          <p:cNvSpPr/>
          <p:nvPr/>
        </p:nvSpPr>
        <p:spPr>
          <a:xfrm>
            <a:off x="8507186" y="1798882"/>
            <a:ext cx="314346" cy="29933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2BBE6F9-C01C-F828-2BC1-E717B6600048}"/>
              </a:ext>
            </a:extLst>
          </p:cNvPr>
          <p:cNvPicPr>
            <a:picLocks noChangeAspect="1"/>
          </p:cNvPicPr>
          <p:nvPr/>
        </p:nvPicPr>
        <p:blipFill>
          <a:blip r:embed="rId3"/>
          <a:stretch>
            <a:fillRect/>
          </a:stretch>
        </p:blipFill>
        <p:spPr>
          <a:xfrm>
            <a:off x="9055093" y="1649235"/>
            <a:ext cx="857370" cy="1505160"/>
          </a:xfrm>
          <a:prstGeom prst="rect">
            <a:avLst/>
          </a:prstGeom>
        </p:spPr>
      </p:pic>
      <p:sp>
        <p:nvSpPr>
          <p:cNvPr id="9" name="Oval 8">
            <a:extLst>
              <a:ext uri="{FF2B5EF4-FFF2-40B4-BE49-F238E27FC236}">
                <a16:creationId xmlns:a16="http://schemas.microsoft.com/office/drawing/2014/main" id="{C670D4BF-A2F7-DE9C-1CAA-D9C3CB482AE1}"/>
              </a:ext>
            </a:extLst>
          </p:cNvPr>
          <p:cNvSpPr/>
          <p:nvPr/>
        </p:nvSpPr>
        <p:spPr>
          <a:xfrm>
            <a:off x="9016080" y="2789260"/>
            <a:ext cx="421834" cy="33517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3290EDA-D5DE-AEB1-401F-026AFC767A99}"/>
              </a:ext>
            </a:extLst>
          </p:cNvPr>
          <p:cNvPicPr>
            <a:picLocks noChangeAspect="1"/>
          </p:cNvPicPr>
          <p:nvPr/>
        </p:nvPicPr>
        <p:blipFill>
          <a:blip r:embed="rId4"/>
          <a:stretch>
            <a:fillRect/>
          </a:stretch>
        </p:blipFill>
        <p:spPr>
          <a:xfrm>
            <a:off x="196917" y="2654148"/>
            <a:ext cx="5544324" cy="2486372"/>
          </a:xfrm>
          <a:prstGeom prst="rect">
            <a:avLst/>
          </a:prstGeom>
          <a:effectLst>
            <a:glow rad="101600">
              <a:schemeClr val="accent4">
                <a:alpha val="60000"/>
              </a:schemeClr>
            </a:glow>
          </a:effectLst>
        </p:spPr>
      </p:pic>
      <p:sp>
        <p:nvSpPr>
          <p:cNvPr id="21" name="TextBox 20">
            <a:extLst>
              <a:ext uri="{FF2B5EF4-FFF2-40B4-BE49-F238E27FC236}">
                <a16:creationId xmlns:a16="http://schemas.microsoft.com/office/drawing/2014/main" id="{C9474E4C-DB39-60D4-831C-68164E778D1C}"/>
              </a:ext>
            </a:extLst>
          </p:cNvPr>
          <p:cNvSpPr txBox="1"/>
          <p:nvPr/>
        </p:nvSpPr>
        <p:spPr>
          <a:xfrm>
            <a:off x="98434" y="2263015"/>
            <a:ext cx="3441656" cy="369332"/>
          </a:xfrm>
          <a:prstGeom prst="rect">
            <a:avLst/>
          </a:prstGeom>
          <a:noFill/>
        </p:spPr>
        <p:txBody>
          <a:bodyPr wrap="square" rtlCol="0">
            <a:spAutoFit/>
          </a:bodyPr>
          <a:lstStyle/>
          <a:p>
            <a:r>
              <a:rPr lang="en-US" dirty="0">
                <a:solidFill>
                  <a:schemeClr val="accent4"/>
                </a:solidFill>
                <a:latin typeface="HelveticaNeueLT Std" panose="020B0604020202020204"/>
              </a:rPr>
              <a:t>Classic Dashboard</a:t>
            </a:r>
          </a:p>
        </p:txBody>
      </p:sp>
      <p:pic>
        <p:nvPicPr>
          <p:cNvPr id="22" name="Picture 21" descr="Graphical user interface, application, email&#10;&#10;Description automatically generated">
            <a:extLst>
              <a:ext uri="{FF2B5EF4-FFF2-40B4-BE49-F238E27FC236}">
                <a16:creationId xmlns:a16="http://schemas.microsoft.com/office/drawing/2014/main" id="{F271DB02-B78B-5733-45C8-C04DF01B57F1}"/>
              </a:ext>
            </a:extLst>
          </p:cNvPr>
          <p:cNvPicPr>
            <a:picLocks noChangeAspect="1"/>
          </p:cNvPicPr>
          <p:nvPr/>
        </p:nvPicPr>
        <p:blipFill>
          <a:blip r:embed="rId5"/>
          <a:stretch>
            <a:fillRect/>
          </a:stretch>
        </p:blipFill>
        <p:spPr>
          <a:xfrm>
            <a:off x="7045820" y="3200399"/>
            <a:ext cx="3755530" cy="3575356"/>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127000">
              <a:srgbClr val="0070C0"/>
            </a:glow>
          </a:effectLst>
        </p:spPr>
      </p:pic>
      <p:pic>
        <p:nvPicPr>
          <p:cNvPr id="23" name="Picture 22">
            <a:extLst>
              <a:ext uri="{FF2B5EF4-FFF2-40B4-BE49-F238E27FC236}">
                <a16:creationId xmlns:a16="http://schemas.microsoft.com/office/drawing/2014/main" id="{90AAB4D3-E4C5-6371-8454-556822A12FB3}"/>
              </a:ext>
            </a:extLst>
          </p:cNvPr>
          <p:cNvPicPr>
            <a:picLocks noChangeAspect="1"/>
          </p:cNvPicPr>
          <p:nvPr/>
        </p:nvPicPr>
        <p:blipFill>
          <a:blip r:embed="rId6"/>
          <a:stretch>
            <a:fillRect/>
          </a:stretch>
        </p:blipFill>
        <p:spPr>
          <a:xfrm>
            <a:off x="7285693" y="3897334"/>
            <a:ext cx="666667" cy="114286"/>
          </a:xfrm>
          <a:prstGeom prst="rect">
            <a:avLst/>
          </a:prstGeom>
        </p:spPr>
      </p:pic>
      <p:pic>
        <p:nvPicPr>
          <p:cNvPr id="25" name="Picture 24">
            <a:extLst>
              <a:ext uri="{FF2B5EF4-FFF2-40B4-BE49-F238E27FC236}">
                <a16:creationId xmlns:a16="http://schemas.microsoft.com/office/drawing/2014/main" id="{6E893542-BEDA-2FF2-2879-D51F5D273C77}"/>
              </a:ext>
            </a:extLst>
          </p:cNvPr>
          <p:cNvPicPr>
            <a:picLocks noChangeAspect="1"/>
          </p:cNvPicPr>
          <p:nvPr/>
        </p:nvPicPr>
        <p:blipFill>
          <a:blip r:embed="rId6"/>
          <a:stretch>
            <a:fillRect/>
          </a:stretch>
        </p:blipFill>
        <p:spPr>
          <a:xfrm>
            <a:off x="7285693" y="4541708"/>
            <a:ext cx="666667" cy="114286"/>
          </a:xfrm>
          <a:prstGeom prst="rect">
            <a:avLst/>
          </a:prstGeom>
        </p:spPr>
      </p:pic>
      <p:pic>
        <p:nvPicPr>
          <p:cNvPr id="27" name="Picture 26">
            <a:extLst>
              <a:ext uri="{FF2B5EF4-FFF2-40B4-BE49-F238E27FC236}">
                <a16:creationId xmlns:a16="http://schemas.microsoft.com/office/drawing/2014/main" id="{1AB2EFC7-F6A0-3BBF-E2A9-FD7DE34C9F59}"/>
              </a:ext>
            </a:extLst>
          </p:cNvPr>
          <p:cNvPicPr>
            <a:picLocks noChangeAspect="1"/>
          </p:cNvPicPr>
          <p:nvPr/>
        </p:nvPicPr>
        <p:blipFill>
          <a:blip r:embed="rId6"/>
          <a:stretch>
            <a:fillRect/>
          </a:stretch>
        </p:blipFill>
        <p:spPr>
          <a:xfrm>
            <a:off x="7285693" y="5336440"/>
            <a:ext cx="666667" cy="114286"/>
          </a:xfrm>
          <a:prstGeom prst="rect">
            <a:avLst/>
          </a:prstGeom>
        </p:spPr>
      </p:pic>
      <p:pic>
        <p:nvPicPr>
          <p:cNvPr id="30" name="Picture 29">
            <a:extLst>
              <a:ext uri="{FF2B5EF4-FFF2-40B4-BE49-F238E27FC236}">
                <a16:creationId xmlns:a16="http://schemas.microsoft.com/office/drawing/2014/main" id="{94A9A76B-8810-8B45-4A24-7F4C173CFB71}"/>
              </a:ext>
            </a:extLst>
          </p:cNvPr>
          <p:cNvPicPr>
            <a:picLocks noChangeAspect="1"/>
          </p:cNvPicPr>
          <p:nvPr/>
        </p:nvPicPr>
        <p:blipFill>
          <a:blip r:embed="rId6"/>
          <a:stretch>
            <a:fillRect/>
          </a:stretch>
        </p:blipFill>
        <p:spPr>
          <a:xfrm>
            <a:off x="7285693" y="5998954"/>
            <a:ext cx="666667" cy="114286"/>
          </a:xfrm>
          <a:prstGeom prst="rect">
            <a:avLst/>
          </a:prstGeom>
        </p:spPr>
      </p:pic>
      <p:sp>
        <p:nvSpPr>
          <p:cNvPr id="31" name="TextBox 30">
            <a:extLst>
              <a:ext uri="{FF2B5EF4-FFF2-40B4-BE49-F238E27FC236}">
                <a16:creationId xmlns:a16="http://schemas.microsoft.com/office/drawing/2014/main" id="{E692B2D1-040A-79A9-DF36-9471F6F59026}"/>
              </a:ext>
            </a:extLst>
          </p:cNvPr>
          <p:cNvSpPr txBox="1"/>
          <p:nvPr/>
        </p:nvSpPr>
        <p:spPr>
          <a:xfrm>
            <a:off x="6062401" y="2258977"/>
            <a:ext cx="2743546" cy="369332"/>
          </a:xfrm>
          <a:prstGeom prst="rect">
            <a:avLst/>
          </a:prstGeom>
          <a:noFill/>
        </p:spPr>
        <p:txBody>
          <a:bodyPr wrap="square" rtlCol="0">
            <a:spAutoFit/>
          </a:bodyPr>
          <a:lstStyle/>
          <a:p>
            <a:r>
              <a:rPr lang="en-US" dirty="0">
                <a:solidFill>
                  <a:srgbClr val="0070C0"/>
                </a:solidFill>
                <a:latin typeface="HelveticaNeueLT Std" panose="020B0604020202020204"/>
              </a:rPr>
              <a:t>Responsive Dashboard</a:t>
            </a:r>
          </a:p>
        </p:txBody>
      </p:sp>
    </p:spTree>
    <p:extLst>
      <p:ext uri="{BB962C8B-B14F-4D97-AF65-F5344CB8AC3E}">
        <p14:creationId xmlns:p14="http://schemas.microsoft.com/office/powerpoint/2010/main" val="1466066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28A458-B54C-295B-4D8A-95410FFF831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71ABFCA-7BC6-D53C-5B14-818CAE973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306CEBC-C372-016B-5DFB-226B5F70B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97A4C8-A867-7460-1285-51836E2B18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F685A0-7A37-D847-46A1-9309B55D2E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234F7A1-4F54-4790-757D-F6712EA00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D43567-A928-B62C-EF32-CA7201C27052}"/>
              </a:ext>
            </a:extLst>
          </p:cNvPr>
          <p:cNvSpPr>
            <a:spLocks noGrp="1"/>
          </p:cNvSpPr>
          <p:nvPr>
            <p:ph type="title"/>
          </p:nvPr>
        </p:nvSpPr>
        <p:spPr>
          <a:xfrm>
            <a:off x="857251" y="294538"/>
            <a:ext cx="10410300" cy="1033669"/>
          </a:xfrm>
        </p:spPr>
        <p:txBody>
          <a:bodyPr>
            <a:normAutofit fontScale="90000"/>
          </a:bodyPr>
          <a:lstStyle/>
          <a:p>
            <a:pPr algn="ctr"/>
            <a:br>
              <a:rPr lang="en-US" dirty="0">
                <a:solidFill>
                  <a:srgbClr val="FFFFFF"/>
                </a:solidFill>
              </a:rPr>
            </a:br>
            <a:r>
              <a:rPr lang="en-US" dirty="0">
                <a:solidFill>
                  <a:srgbClr val="FFFFFF"/>
                </a:solidFill>
              </a:rPr>
              <a:t>Subject History </a:t>
            </a:r>
          </a:p>
        </p:txBody>
      </p:sp>
      <p:sp>
        <p:nvSpPr>
          <p:cNvPr id="13" name="Arrow: Pentagon 12">
            <a:extLst>
              <a:ext uri="{FF2B5EF4-FFF2-40B4-BE49-F238E27FC236}">
                <a16:creationId xmlns:a16="http://schemas.microsoft.com/office/drawing/2014/main" id="{68366022-FE50-01A7-F46D-BF1E5377EFF9}"/>
              </a:ext>
            </a:extLst>
          </p:cNvPr>
          <p:cNvSpPr/>
          <p:nvPr/>
        </p:nvSpPr>
        <p:spPr>
          <a:xfrm>
            <a:off x="51135" y="3788229"/>
            <a:ext cx="4602507" cy="2579914"/>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HelveticaNeueLT Std" panose="020B0604020202020204"/>
              </a:rPr>
              <a:t>In the Classic Dashboard, the Subject was created inhouse specifically for WVU. </a:t>
            </a:r>
          </a:p>
          <a:p>
            <a:pPr algn="ctr"/>
            <a:r>
              <a:rPr lang="en-US" dirty="0">
                <a:latin typeface="HelveticaNeueLT Std" panose="020B0604020202020204"/>
              </a:rPr>
              <a:t>In the Responsive Dashboard, the “Student data” link is one tool that can be used to replace it. </a:t>
            </a:r>
          </a:p>
        </p:txBody>
      </p:sp>
      <p:pic>
        <p:nvPicPr>
          <p:cNvPr id="6" name="Picture 5">
            <a:extLst>
              <a:ext uri="{FF2B5EF4-FFF2-40B4-BE49-F238E27FC236}">
                <a16:creationId xmlns:a16="http://schemas.microsoft.com/office/drawing/2014/main" id="{C89B571E-0153-6E53-4C9A-D4E6747ECDA5}"/>
              </a:ext>
            </a:extLst>
          </p:cNvPr>
          <p:cNvPicPr>
            <a:picLocks noChangeAspect="1"/>
          </p:cNvPicPr>
          <p:nvPr/>
        </p:nvPicPr>
        <p:blipFill>
          <a:blip r:embed="rId3"/>
          <a:stretch>
            <a:fillRect/>
          </a:stretch>
        </p:blipFill>
        <p:spPr>
          <a:xfrm>
            <a:off x="201967" y="1724561"/>
            <a:ext cx="6781834" cy="1573811"/>
          </a:xfrm>
          <a:prstGeom prst="rect">
            <a:avLst/>
          </a:prstGeom>
        </p:spPr>
      </p:pic>
      <p:sp>
        <p:nvSpPr>
          <p:cNvPr id="7" name="Oval 6">
            <a:extLst>
              <a:ext uri="{FF2B5EF4-FFF2-40B4-BE49-F238E27FC236}">
                <a16:creationId xmlns:a16="http://schemas.microsoft.com/office/drawing/2014/main" id="{8BF8EF96-367E-0AEB-8C47-EEF21151AA7A}"/>
              </a:ext>
            </a:extLst>
          </p:cNvPr>
          <p:cNvSpPr/>
          <p:nvPr/>
        </p:nvSpPr>
        <p:spPr>
          <a:xfrm>
            <a:off x="764324" y="3069771"/>
            <a:ext cx="558290" cy="30208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9DA3A15-0EA2-F376-81CC-D0DC4752389F}"/>
              </a:ext>
            </a:extLst>
          </p:cNvPr>
          <p:cNvPicPr>
            <a:picLocks noChangeAspect="1"/>
          </p:cNvPicPr>
          <p:nvPr/>
        </p:nvPicPr>
        <p:blipFill>
          <a:blip r:embed="rId4"/>
          <a:stretch>
            <a:fillRect/>
          </a:stretch>
        </p:blipFill>
        <p:spPr>
          <a:xfrm>
            <a:off x="4979385" y="3432448"/>
            <a:ext cx="3505689" cy="3291476"/>
          </a:xfrm>
          <a:prstGeom prst="rect">
            <a:avLst/>
          </a:prstGeom>
        </p:spPr>
      </p:pic>
      <p:sp>
        <p:nvSpPr>
          <p:cNvPr id="19" name="TextBox 18">
            <a:extLst>
              <a:ext uri="{FF2B5EF4-FFF2-40B4-BE49-F238E27FC236}">
                <a16:creationId xmlns:a16="http://schemas.microsoft.com/office/drawing/2014/main" id="{C58A9DD3-8A1E-FEF9-57D5-2D818AD73E10}"/>
              </a:ext>
            </a:extLst>
          </p:cNvPr>
          <p:cNvSpPr txBox="1"/>
          <p:nvPr/>
        </p:nvSpPr>
        <p:spPr>
          <a:xfrm>
            <a:off x="8743950" y="1891970"/>
            <a:ext cx="3053443" cy="4801314"/>
          </a:xfrm>
          <a:prstGeom prst="rect">
            <a:avLst/>
          </a:prstGeom>
          <a:noFill/>
        </p:spPr>
        <p:txBody>
          <a:bodyPr wrap="square" rtlCol="0">
            <a:spAutoFit/>
          </a:bodyPr>
          <a:lstStyle/>
          <a:p>
            <a:r>
              <a:rPr lang="en-US" dirty="0">
                <a:latin typeface="HelveticaNeueLT Std" panose="020B0604020202020204"/>
              </a:rPr>
              <a:t>The “Student data” link contains in the “Class-</a:t>
            </a:r>
            <a:r>
              <a:rPr lang="en-US" dirty="0" err="1">
                <a:latin typeface="HelveticaNeueLT Std" panose="020B0604020202020204"/>
              </a:rPr>
              <a:t>Dtl</a:t>
            </a:r>
            <a:r>
              <a:rPr lang="en-US" dirty="0">
                <a:latin typeface="HelveticaNeueLT Std" panose="020B0604020202020204"/>
              </a:rPr>
              <a:t>” section contains all courses listed alphabetically by course and </a:t>
            </a:r>
            <a:r>
              <a:rPr lang="en-US" dirty="0" err="1">
                <a:latin typeface="HelveticaNeueLT Std" panose="020B0604020202020204"/>
              </a:rPr>
              <a:t>numberically</a:t>
            </a:r>
            <a:r>
              <a:rPr lang="en-US" dirty="0">
                <a:latin typeface="HelveticaNeueLT Std" panose="020B0604020202020204"/>
              </a:rPr>
              <a:t> by course number. The table includes comprehensive information related to the course such as CRN, level, and grade.</a:t>
            </a:r>
          </a:p>
          <a:p>
            <a:endParaRPr lang="en-US" dirty="0">
              <a:latin typeface="HelveticaNeueLT Std" panose="020B0604020202020204"/>
            </a:endParaRPr>
          </a:p>
          <a:p>
            <a:r>
              <a:rPr lang="en-US" dirty="0">
                <a:latin typeface="HelveticaNeueLT Std" panose="020B0604020202020204"/>
              </a:rPr>
              <a:t>Other information can be discerned on this page as well, such as curricula codes, test information, course attributes, and transfer course details.</a:t>
            </a:r>
          </a:p>
        </p:txBody>
      </p:sp>
    </p:spTree>
    <p:extLst>
      <p:ext uri="{BB962C8B-B14F-4D97-AF65-F5344CB8AC3E}">
        <p14:creationId xmlns:p14="http://schemas.microsoft.com/office/powerpoint/2010/main" val="1665365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806F2B-10E3-308B-2FFF-10CC9BB10D1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52F13-3E01-98F3-369E-5FCB5D319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288289-23B5-4952-07C9-AA597C02FA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8FDD6B-769C-90F3-C1C6-3BA01E85E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483642B-E4C3-1BA5-0127-D576EA8C4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82792A2-45A2-B603-B1D2-558B5ECA3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F6E630-03E8-D308-40AF-386371B3607C}"/>
              </a:ext>
            </a:extLst>
          </p:cNvPr>
          <p:cNvSpPr>
            <a:spLocks noGrp="1"/>
          </p:cNvSpPr>
          <p:nvPr>
            <p:ph type="title"/>
          </p:nvPr>
        </p:nvSpPr>
        <p:spPr>
          <a:xfrm>
            <a:off x="857251" y="294538"/>
            <a:ext cx="10410300" cy="1033669"/>
          </a:xfrm>
        </p:spPr>
        <p:txBody>
          <a:bodyPr>
            <a:normAutofit fontScale="90000"/>
          </a:bodyPr>
          <a:lstStyle/>
          <a:p>
            <a:pPr algn="ctr"/>
            <a:br>
              <a:rPr lang="en-US" dirty="0">
                <a:solidFill>
                  <a:srgbClr val="FFFFFF"/>
                </a:solidFill>
              </a:rPr>
            </a:br>
            <a:r>
              <a:rPr lang="en-US" dirty="0">
                <a:solidFill>
                  <a:srgbClr val="FFFFFF"/>
                </a:solidFill>
              </a:rPr>
              <a:t>Historical Audits</a:t>
            </a:r>
          </a:p>
        </p:txBody>
      </p:sp>
      <p:sp>
        <p:nvSpPr>
          <p:cNvPr id="19" name="TextBox 18">
            <a:extLst>
              <a:ext uri="{FF2B5EF4-FFF2-40B4-BE49-F238E27FC236}">
                <a16:creationId xmlns:a16="http://schemas.microsoft.com/office/drawing/2014/main" id="{DE58A077-CF06-3794-DB47-6382B4F190DB}"/>
              </a:ext>
            </a:extLst>
          </p:cNvPr>
          <p:cNvSpPr txBox="1"/>
          <p:nvPr/>
        </p:nvSpPr>
        <p:spPr>
          <a:xfrm>
            <a:off x="8548008" y="1891970"/>
            <a:ext cx="3249386" cy="1200329"/>
          </a:xfrm>
          <a:prstGeom prst="rect">
            <a:avLst/>
          </a:prstGeom>
          <a:noFill/>
        </p:spPr>
        <p:txBody>
          <a:bodyPr wrap="square" rtlCol="0">
            <a:spAutoFit/>
          </a:bodyPr>
          <a:lstStyle/>
          <a:p>
            <a:r>
              <a:rPr lang="en-US" dirty="0">
                <a:latin typeface="HelveticaNeueLT Std" panose="020B0604020202020204"/>
              </a:rPr>
              <a:t>Selecting </a:t>
            </a:r>
            <a:r>
              <a:rPr lang="en-US" b="1" dirty="0">
                <a:latin typeface="HelveticaNeueLT Std" panose="020B0604020202020204"/>
              </a:rPr>
              <a:t>View historic audit </a:t>
            </a:r>
            <a:r>
              <a:rPr lang="en-US" dirty="0">
                <a:latin typeface="HelveticaNeueLT Std" panose="020B0604020202020204"/>
              </a:rPr>
              <a:t>enables users to review audits from a specific point in time. </a:t>
            </a:r>
          </a:p>
        </p:txBody>
      </p:sp>
      <p:pic>
        <p:nvPicPr>
          <p:cNvPr id="4" name="Picture 3">
            <a:extLst>
              <a:ext uri="{FF2B5EF4-FFF2-40B4-BE49-F238E27FC236}">
                <a16:creationId xmlns:a16="http://schemas.microsoft.com/office/drawing/2014/main" id="{8974DD27-3ED4-D10B-84E6-DC32FD4CC240}"/>
              </a:ext>
            </a:extLst>
          </p:cNvPr>
          <p:cNvPicPr>
            <a:picLocks noChangeAspect="1"/>
          </p:cNvPicPr>
          <p:nvPr/>
        </p:nvPicPr>
        <p:blipFill>
          <a:blip r:embed="rId2"/>
          <a:stretch>
            <a:fillRect/>
          </a:stretch>
        </p:blipFill>
        <p:spPr>
          <a:xfrm>
            <a:off x="459350" y="4029658"/>
            <a:ext cx="8516539" cy="2476846"/>
          </a:xfrm>
          <a:prstGeom prst="rect">
            <a:avLst/>
          </a:prstGeom>
        </p:spPr>
      </p:pic>
      <p:pic>
        <p:nvPicPr>
          <p:cNvPr id="9" name="Picture 8">
            <a:extLst>
              <a:ext uri="{FF2B5EF4-FFF2-40B4-BE49-F238E27FC236}">
                <a16:creationId xmlns:a16="http://schemas.microsoft.com/office/drawing/2014/main" id="{98023879-47FB-A932-3EE0-9CA65F01A9EA}"/>
              </a:ext>
            </a:extLst>
          </p:cNvPr>
          <p:cNvPicPr>
            <a:picLocks noChangeAspect="1"/>
          </p:cNvPicPr>
          <p:nvPr/>
        </p:nvPicPr>
        <p:blipFill>
          <a:blip r:embed="rId3"/>
          <a:stretch>
            <a:fillRect/>
          </a:stretch>
        </p:blipFill>
        <p:spPr>
          <a:xfrm>
            <a:off x="261364" y="1989633"/>
            <a:ext cx="8221222" cy="400106"/>
          </a:xfrm>
          <a:prstGeom prst="rect">
            <a:avLst/>
          </a:prstGeom>
        </p:spPr>
      </p:pic>
      <p:sp>
        <p:nvSpPr>
          <p:cNvPr id="15" name="Oval 14">
            <a:extLst>
              <a:ext uri="{FF2B5EF4-FFF2-40B4-BE49-F238E27FC236}">
                <a16:creationId xmlns:a16="http://schemas.microsoft.com/office/drawing/2014/main" id="{5A9A435D-B005-1C8D-25C7-B1A950BD04AF}"/>
              </a:ext>
            </a:extLst>
          </p:cNvPr>
          <p:cNvSpPr/>
          <p:nvPr/>
        </p:nvSpPr>
        <p:spPr>
          <a:xfrm>
            <a:off x="6095997" y="1927942"/>
            <a:ext cx="2517323" cy="57849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652C033A-F730-E63C-039C-0B8EB81459E2}"/>
              </a:ext>
            </a:extLst>
          </p:cNvPr>
          <p:cNvCxnSpPr/>
          <p:nvPr/>
        </p:nvCxnSpPr>
        <p:spPr>
          <a:xfrm>
            <a:off x="7354658" y="2571750"/>
            <a:ext cx="0" cy="14579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375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EEC336-6ACC-9686-BFFC-698C79F2AB1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72053F1-E8C3-EC02-F75D-E139111AD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0F0DC2-FF69-D2CF-84C3-9168DBB4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838211C-53DC-885E-77D0-AE58BDF4B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5FA461F-365E-87EE-027F-F42ECB2BA8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D46188-310F-F7DB-6891-AA23AD10D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3C8F7C-36D2-5109-D8AA-2D83F2755376}"/>
              </a:ext>
            </a:extLst>
          </p:cNvPr>
          <p:cNvSpPr>
            <a:spLocks noGrp="1"/>
          </p:cNvSpPr>
          <p:nvPr>
            <p:ph type="title"/>
          </p:nvPr>
        </p:nvSpPr>
        <p:spPr>
          <a:xfrm>
            <a:off x="857251" y="294538"/>
            <a:ext cx="10410300" cy="1033669"/>
          </a:xfrm>
        </p:spPr>
        <p:txBody>
          <a:bodyPr>
            <a:normAutofit fontScale="90000"/>
          </a:bodyPr>
          <a:lstStyle/>
          <a:p>
            <a:pPr algn="ctr"/>
            <a:br>
              <a:rPr lang="en-US" dirty="0">
                <a:solidFill>
                  <a:srgbClr val="FFFFFF"/>
                </a:solidFill>
              </a:rPr>
            </a:br>
            <a:r>
              <a:rPr lang="en-US" dirty="0">
                <a:solidFill>
                  <a:srgbClr val="FFFFFF"/>
                </a:solidFill>
              </a:rPr>
              <a:t>Refresh and Process New </a:t>
            </a:r>
          </a:p>
        </p:txBody>
      </p:sp>
      <p:sp>
        <p:nvSpPr>
          <p:cNvPr id="19" name="TextBox 18">
            <a:extLst>
              <a:ext uri="{FF2B5EF4-FFF2-40B4-BE49-F238E27FC236}">
                <a16:creationId xmlns:a16="http://schemas.microsoft.com/office/drawing/2014/main" id="{699936E9-34B3-BC9A-8ECB-DA817437E48E}"/>
              </a:ext>
            </a:extLst>
          </p:cNvPr>
          <p:cNvSpPr txBox="1"/>
          <p:nvPr/>
        </p:nvSpPr>
        <p:spPr>
          <a:xfrm>
            <a:off x="8548008" y="1891970"/>
            <a:ext cx="3249386" cy="1477328"/>
          </a:xfrm>
          <a:prstGeom prst="rect">
            <a:avLst/>
          </a:prstGeom>
          <a:noFill/>
        </p:spPr>
        <p:txBody>
          <a:bodyPr wrap="square" rtlCol="0">
            <a:spAutoFit/>
          </a:bodyPr>
          <a:lstStyle/>
          <a:p>
            <a:r>
              <a:rPr lang="en-US" b="1" dirty="0">
                <a:latin typeface="HelveticaNeueLT Std" panose="020B0604020202020204"/>
              </a:rPr>
              <a:t>Data refreshed icon </a:t>
            </a:r>
            <a:r>
              <a:rPr lang="en-US" dirty="0">
                <a:latin typeface="HelveticaNeueLT Std" panose="020B0604020202020204"/>
              </a:rPr>
              <a:t>pulls updated data from the Student Information System (SIS)</a:t>
            </a:r>
          </a:p>
          <a:p>
            <a:endParaRPr lang="en-US" dirty="0"/>
          </a:p>
        </p:txBody>
      </p:sp>
      <p:pic>
        <p:nvPicPr>
          <p:cNvPr id="7" name="Picture 6">
            <a:extLst>
              <a:ext uri="{FF2B5EF4-FFF2-40B4-BE49-F238E27FC236}">
                <a16:creationId xmlns:a16="http://schemas.microsoft.com/office/drawing/2014/main" id="{0A83D185-59D7-E745-3BD8-462325398648}"/>
              </a:ext>
            </a:extLst>
          </p:cNvPr>
          <p:cNvPicPr>
            <a:picLocks noChangeAspect="1"/>
          </p:cNvPicPr>
          <p:nvPr/>
        </p:nvPicPr>
        <p:blipFill>
          <a:blip r:embed="rId2"/>
          <a:stretch>
            <a:fillRect/>
          </a:stretch>
        </p:blipFill>
        <p:spPr>
          <a:xfrm>
            <a:off x="130051" y="1885279"/>
            <a:ext cx="8287907" cy="590632"/>
          </a:xfrm>
          <a:prstGeom prst="rect">
            <a:avLst/>
          </a:prstGeom>
        </p:spPr>
      </p:pic>
      <p:sp>
        <p:nvSpPr>
          <p:cNvPr id="11" name="Oval 10">
            <a:extLst>
              <a:ext uri="{FF2B5EF4-FFF2-40B4-BE49-F238E27FC236}">
                <a16:creationId xmlns:a16="http://schemas.microsoft.com/office/drawing/2014/main" id="{4FD01F56-6BD5-E4E0-57E2-8633FC3A7072}"/>
              </a:ext>
            </a:extLst>
          </p:cNvPr>
          <p:cNvSpPr/>
          <p:nvPr/>
        </p:nvSpPr>
        <p:spPr>
          <a:xfrm>
            <a:off x="1409697" y="2230983"/>
            <a:ext cx="419103" cy="24492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2617AB9-79A9-B4B2-1DBF-DAA4CFC1397B}"/>
              </a:ext>
            </a:extLst>
          </p:cNvPr>
          <p:cNvSpPr/>
          <p:nvPr/>
        </p:nvSpPr>
        <p:spPr>
          <a:xfrm>
            <a:off x="1232807" y="2626139"/>
            <a:ext cx="2824843" cy="73265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HelveticaNeueLT Std" panose="020B0604020202020204"/>
              </a:rPr>
              <a:t>Refresh this student’s data from your student system </a:t>
            </a:r>
          </a:p>
        </p:txBody>
      </p:sp>
      <p:pic>
        <p:nvPicPr>
          <p:cNvPr id="21" name="Picture 20">
            <a:extLst>
              <a:ext uri="{FF2B5EF4-FFF2-40B4-BE49-F238E27FC236}">
                <a16:creationId xmlns:a16="http://schemas.microsoft.com/office/drawing/2014/main" id="{309070A5-E28D-1010-304F-01D9CA4E3EC4}"/>
              </a:ext>
            </a:extLst>
          </p:cNvPr>
          <p:cNvPicPr>
            <a:picLocks noChangeAspect="1"/>
          </p:cNvPicPr>
          <p:nvPr/>
        </p:nvPicPr>
        <p:blipFill>
          <a:blip r:embed="rId3"/>
          <a:stretch>
            <a:fillRect/>
          </a:stretch>
        </p:blipFill>
        <p:spPr>
          <a:xfrm>
            <a:off x="66096" y="4580365"/>
            <a:ext cx="8287907" cy="1571844"/>
          </a:xfrm>
          <a:prstGeom prst="rect">
            <a:avLst/>
          </a:prstGeom>
        </p:spPr>
      </p:pic>
      <p:sp>
        <p:nvSpPr>
          <p:cNvPr id="22" name="Oval 21">
            <a:extLst>
              <a:ext uri="{FF2B5EF4-FFF2-40B4-BE49-F238E27FC236}">
                <a16:creationId xmlns:a16="http://schemas.microsoft.com/office/drawing/2014/main" id="{7CEADFDD-4381-B654-ABEA-C931CEC7C89E}"/>
              </a:ext>
            </a:extLst>
          </p:cNvPr>
          <p:cNvSpPr/>
          <p:nvPr/>
        </p:nvSpPr>
        <p:spPr>
          <a:xfrm>
            <a:off x="7342411" y="4995955"/>
            <a:ext cx="862696" cy="46957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718A62F-ECFF-3EEE-CE90-5D6907315A15}"/>
              </a:ext>
            </a:extLst>
          </p:cNvPr>
          <p:cNvSpPr txBox="1"/>
          <p:nvPr/>
        </p:nvSpPr>
        <p:spPr>
          <a:xfrm>
            <a:off x="8648308" y="4630579"/>
            <a:ext cx="3249386" cy="1200329"/>
          </a:xfrm>
          <a:prstGeom prst="rect">
            <a:avLst/>
          </a:prstGeom>
          <a:noFill/>
        </p:spPr>
        <p:txBody>
          <a:bodyPr wrap="square" rtlCol="0">
            <a:spAutoFit/>
          </a:bodyPr>
          <a:lstStyle/>
          <a:p>
            <a:r>
              <a:rPr lang="en-US" b="1" dirty="0">
                <a:latin typeface="HelveticaNeueLT Std" panose="020B0604020202020204"/>
              </a:rPr>
              <a:t>Process button </a:t>
            </a:r>
            <a:r>
              <a:rPr lang="en-US" dirty="0">
                <a:latin typeface="HelveticaNeueLT Std" panose="020B0604020202020204"/>
              </a:rPr>
              <a:t>refreshes the data in Degree Works. </a:t>
            </a:r>
          </a:p>
          <a:p>
            <a:endParaRPr lang="en-US" dirty="0">
              <a:latin typeface="HelveticaNeueLT Std" panose="020B0604020202020204"/>
            </a:endParaRPr>
          </a:p>
          <a:p>
            <a:endParaRPr lang="en-US" dirty="0"/>
          </a:p>
        </p:txBody>
      </p:sp>
    </p:spTree>
    <p:extLst>
      <p:ext uri="{BB962C8B-B14F-4D97-AF65-F5344CB8AC3E}">
        <p14:creationId xmlns:p14="http://schemas.microsoft.com/office/powerpoint/2010/main" val="3796378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90636-BEAE-532B-90A1-9313E71A5281}"/>
              </a:ext>
            </a:extLst>
          </p:cNvPr>
          <p:cNvSpPr>
            <a:spLocks noGrp="1"/>
          </p:cNvSpPr>
          <p:nvPr>
            <p:ph type="title"/>
          </p:nvPr>
        </p:nvSpPr>
        <p:spPr>
          <a:xfrm>
            <a:off x="1371597" y="348865"/>
            <a:ext cx="10044023" cy="877729"/>
          </a:xfrm>
        </p:spPr>
        <p:txBody>
          <a:bodyPr anchor="ctr">
            <a:normAutofit/>
          </a:bodyPr>
          <a:lstStyle/>
          <a:p>
            <a:r>
              <a:rPr lang="en-US" dirty="0">
                <a:solidFill>
                  <a:srgbClr val="FFFFFF"/>
                </a:solidFill>
              </a:rPr>
              <a:t>Background and Introduction</a:t>
            </a:r>
          </a:p>
        </p:txBody>
      </p:sp>
      <p:graphicFrame>
        <p:nvGraphicFramePr>
          <p:cNvPr id="5" name="Content Placeholder 2">
            <a:extLst>
              <a:ext uri="{FF2B5EF4-FFF2-40B4-BE49-F238E27FC236}">
                <a16:creationId xmlns:a16="http://schemas.microsoft.com/office/drawing/2014/main" id="{478E784C-7F94-2EFF-F1E1-77DBE1137B84}"/>
              </a:ext>
            </a:extLst>
          </p:cNvPr>
          <p:cNvGraphicFramePr>
            <a:graphicFrameLocks noGrp="1"/>
          </p:cNvGraphicFramePr>
          <p:nvPr>
            <p:ph idx="1"/>
            <p:extLst>
              <p:ext uri="{D42A27DB-BD31-4B8C-83A1-F6EECF244321}">
                <p14:modId xmlns:p14="http://schemas.microsoft.com/office/powerpoint/2010/main" val="139795527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8570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6AC0EF-A415-506E-8E99-59E934C0E63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18522D9-199F-8376-432E-52B25D3EB2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B77E56F-BE14-2570-CAEA-08E9D4D1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04A5E7C-5A63-42EE-5D19-AB4ADABE51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E456642-C884-955A-A6AC-59E3875B3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023664B-A65E-1451-FC85-36E912D60A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AC5601-BDF4-8A5E-55C4-87E141DE5688}"/>
              </a:ext>
            </a:extLst>
          </p:cNvPr>
          <p:cNvSpPr>
            <a:spLocks noGrp="1"/>
          </p:cNvSpPr>
          <p:nvPr>
            <p:ph type="title"/>
          </p:nvPr>
        </p:nvSpPr>
        <p:spPr>
          <a:xfrm>
            <a:off x="1371599" y="294538"/>
            <a:ext cx="9895951" cy="1033669"/>
          </a:xfrm>
        </p:spPr>
        <p:txBody>
          <a:bodyPr>
            <a:normAutofit/>
          </a:bodyPr>
          <a:lstStyle/>
          <a:p>
            <a:r>
              <a:rPr lang="en-US" dirty="0">
                <a:solidFill>
                  <a:srgbClr val="FFFFFF"/>
                </a:solidFill>
              </a:rPr>
              <a:t>Collapsing Blocks</a:t>
            </a:r>
          </a:p>
        </p:txBody>
      </p:sp>
      <p:pic>
        <p:nvPicPr>
          <p:cNvPr id="5" name="Content Placeholder 4">
            <a:extLst>
              <a:ext uri="{FF2B5EF4-FFF2-40B4-BE49-F238E27FC236}">
                <a16:creationId xmlns:a16="http://schemas.microsoft.com/office/drawing/2014/main" id="{AF9318DF-01D6-5D18-2E15-3332FC7DCEF6}"/>
              </a:ext>
            </a:extLst>
          </p:cNvPr>
          <p:cNvPicPr>
            <a:picLocks noGrp="1" noChangeAspect="1"/>
          </p:cNvPicPr>
          <p:nvPr>
            <p:ph idx="1"/>
          </p:nvPr>
        </p:nvPicPr>
        <p:blipFill>
          <a:blip r:embed="rId2"/>
          <a:stretch>
            <a:fillRect/>
          </a:stretch>
        </p:blipFill>
        <p:spPr>
          <a:xfrm>
            <a:off x="904132" y="2423492"/>
            <a:ext cx="10616027" cy="1204925"/>
          </a:xfrm>
        </p:spPr>
      </p:pic>
      <p:sp>
        <p:nvSpPr>
          <p:cNvPr id="6" name="TextBox 5">
            <a:extLst>
              <a:ext uri="{FF2B5EF4-FFF2-40B4-BE49-F238E27FC236}">
                <a16:creationId xmlns:a16="http://schemas.microsoft.com/office/drawing/2014/main" id="{DE2723CC-2B79-C18F-7179-A9BEF4A852AB}"/>
              </a:ext>
            </a:extLst>
          </p:cNvPr>
          <p:cNvSpPr txBox="1"/>
          <p:nvPr/>
        </p:nvSpPr>
        <p:spPr>
          <a:xfrm>
            <a:off x="797668" y="4143983"/>
            <a:ext cx="9844392" cy="923330"/>
          </a:xfrm>
          <a:prstGeom prst="rect">
            <a:avLst/>
          </a:prstGeom>
          <a:noFill/>
        </p:spPr>
        <p:txBody>
          <a:bodyPr wrap="square" rtlCol="0">
            <a:spAutoFit/>
          </a:bodyPr>
          <a:lstStyle/>
          <a:p>
            <a:r>
              <a:rPr lang="en-US" dirty="0">
                <a:latin typeface="HelveticaNeueLT Std" panose="020B0604020202020204"/>
              </a:rPr>
              <a:t>The Header of each block displays the same information as seen in the Classic Dashboard. </a:t>
            </a:r>
          </a:p>
          <a:p>
            <a:r>
              <a:rPr lang="en-US" dirty="0">
                <a:latin typeface="HelveticaNeueLT Std" panose="020B0604020202020204"/>
              </a:rPr>
              <a:t>One new function of the Responsive Dashboard is the ability to collapse blocks. Click the arrow in the top right corner of the block to collapse or reveal the block contents.</a:t>
            </a:r>
          </a:p>
        </p:txBody>
      </p:sp>
      <p:sp>
        <p:nvSpPr>
          <p:cNvPr id="7" name="Oval 6">
            <a:extLst>
              <a:ext uri="{FF2B5EF4-FFF2-40B4-BE49-F238E27FC236}">
                <a16:creationId xmlns:a16="http://schemas.microsoft.com/office/drawing/2014/main" id="{36803303-8FA5-DCA4-5AF2-8063B177952F}"/>
              </a:ext>
            </a:extLst>
          </p:cNvPr>
          <p:cNvSpPr/>
          <p:nvPr/>
        </p:nvSpPr>
        <p:spPr>
          <a:xfrm>
            <a:off x="11168743" y="2718283"/>
            <a:ext cx="351416" cy="33473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056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DABE8A-952C-6914-D4A9-9200F38966F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3EE96A3-681E-418E-4F0B-B7BE0FD1B1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0652FB0-AA46-7362-4B0A-6DD974087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16CFF2C-59EA-474E-F51E-7F712F1EB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D1D0E87-7B31-8839-4B0E-1CD014472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1AE21-4BA7-1A0E-14BC-2829C711C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0404F2-7D4C-CBCC-0727-5908FCEFC7CE}"/>
              </a:ext>
            </a:extLst>
          </p:cNvPr>
          <p:cNvSpPr>
            <a:spLocks noGrp="1"/>
          </p:cNvSpPr>
          <p:nvPr>
            <p:ph type="title"/>
          </p:nvPr>
        </p:nvSpPr>
        <p:spPr>
          <a:xfrm>
            <a:off x="1371599" y="294538"/>
            <a:ext cx="9895951" cy="1033669"/>
          </a:xfrm>
        </p:spPr>
        <p:txBody>
          <a:bodyPr>
            <a:normAutofit/>
          </a:bodyPr>
          <a:lstStyle/>
          <a:p>
            <a:r>
              <a:rPr lang="en-US" dirty="0">
                <a:solidFill>
                  <a:srgbClr val="FFFFFF"/>
                </a:solidFill>
              </a:rPr>
              <a:t>Legend</a:t>
            </a:r>
          </a:p>
        </p:txBody>
      </p:sp>
      <p:pic>
        <p:nvPicPr>
          <p:cNvPr id="4" name="Content Placeholder 3" descr="A picture containing text&#10;&#10;Description automatically generated">
            <a:extLst>
              <a:ext uri="{FF2B5EF4-FFF2-40B4-BE49-F238E27FC236}">
                <a16:creationId xmlns:a16="http://schemas.microsoft.com/office/drawing/2014/main" id="{172C11AF-1EED-A675-82E0-0B388A258246}"/>
              </a:ext>
            </a:extLst>
          </p:cNvPr>
          <p:cNvPicPr>
            <a:picLocks noGrp="1" noChangeAspect="1"/>
          </p:cNvPicPr>
          <p:nvPr>
            <p:ph idx="1"/>
          </p:nvPr>
        </p:nvPicPr>
        <p:blipFill>
          <a:blip r:embed="rId2"/>
          <a:stretch>
            <a:fillRect/>
          </a:stretch>
        </p:blipFill>
        <p:spPr>
          <a:xfrm>
            <a:off x="459350" y="4230657"/>
            <a:ext cx="11349766" cy="2465872"/>
          </a:xfrm>
          <a:prstGeom prst="rect">
            <a:avLst/>
          </a:prstGeom>
          <a:effectLst>
            <a:glow rad="127000">
              <a:srgbClr val="0070C0"/>
            </a:glow>
          </a:effectLst>
        </p:spPr>
      </p:pic>
      <p:sp>
        <p:nvSpPr>
          <p:cNvPr id="5" name="Rectangle 2">
            <a:extLst>
              <a:ext uri="{FF2B5EF4-FFF2-40B4-BE49-F238E27FC236}">
                <a16:creationId xmlns:a16="http://schemas.microsoft.com/office/drawing/2014/main" id="{E3A43039-AC7B-AB1D-AB59-F39152AE1D49}"/>
              </a:ext>
            </a:extLst>
          </p:cNvPr>
          <p:cNvSpPr>
            <a:spLocks noChangeArrowheads="1"/>
          </p:cNvSpPr>
          <p:nvPr/>
        </p:nvSpPr>
        <p:spPr bwMode="auto">
          <a:xfrm>
            <a:off x="459350" y="24510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Classic Dashboard</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2BC93695-CA2D-9FEA-A419-A51494C3BC51}"/>
              </a:ext>
            </a:extLst>
          </p:cNvPr>
          <p:cNvPicPr>
            <a:picLocks noChangeAspect="1"/>
          </p:cNvPicPr>
          <p:nvPr/>
        </p:nvPicPr>
        <p:blipFill>
          <a:blip r:embed="rId3"/>
          <a:stretch>
            <a:fillRect/>
          </a:stretch>
        </p:blipFill>
        <p:spPr>
          <a:xfrm>
            <a:off x="459350" y="2279335"/>
            <a:ext cx="11349766" cy="1192414"/>
          </a:xfrm>
          <a:prstGeom prst="rect">
            <a:avLst/>
          </a:prstGeom>
          <a:effectLst>
            <a:glow rad="127000">
              <a:srgbClr val="FFC000"/>
            </a:glow>
          </a:effectLst>
        </p:spPr>
      </p:pic>
      <p:sp>
        <p:nvSpPr>
          <p:cNvPr id="7" name="Rectangle 3">
            <a:extLst>
              <a:ext uri="{FF2B5EF4-FFF2-40B4-BE49-F238E27FC236}">
                <a16:creationId xmlns:a16="http://schemas.microsoft.com/office/drawing/2014/main" id="{E8731369-597E-B191-65CA-46F7DB9F8360}"/>
              </a:ext>
            </a:extLst>
          </p:cNvPr>
          <p:cNvSpPr>
            <a:spLocks noChangeArrowheads="1"/>
          </p:cNvSpPr>
          <p:nvPr/>
        </p:nvSpPr>
        <p:spPr bwMode="auto">
          <a:xfrm>
            <a:off x="357680" y="3667122"/>
            <a:ext cx="30813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Responsive D</a:t>
            </a:r>
            <a:r>
              <a:rPr kumimoji="0" lang="en-US" altLang="en-US" sz="2400" b="1" i="0" u="none" strike="noStrike" cap="none" normalizeH="0" baseline="0" dirty="0" bmk="">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ashboard</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1F485207-6AFB-2869-769B-753D784B531F}"/>
              </a:ext>
            </a:extLst>
          </p:cNvPr>
          <p:cNvSpPr txBox="1"/>
          <p:nvPr/>
        </p:nvSpPr>
        <p:spPr>
          <a:xfrm>
            <a:off x="357680" y="1724624"/>
            <a:ext cx="6800766" cy="470000"/>
          </a:xfrm>
          <a:prstGeom prst="rect">
            <a:avLst/>
          </a:prstGeom>
          <a:noFill/>
        </p:spPr>
        <p:txBody>
          <a:bodyPr wrap="square">
            <a:spAutoFit/>
          </a:bodyPr>
          <a:lstStyle/>
          <a:p>
            <a:pPr marL="0" marR="0">
              <a:lnSpc>
                <a:spcPct val="107000"/>
              </a:lnSpc>
              <a:spcAft>
                <a:spcPts val="800"/>
              </a:spcAft>
            </a:pPr>
            <a:r>
              <a:rPr lang="en-US" sz="24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Classic Dashboard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8578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56B6DC-77DA-CD60-1A05-60B497054A7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E2137EA-5C41-A17C-F45C-CEF8FC146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5DDAB3D-CF63-D4F5-0F56-FC005892D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E95C1DF-E976-7380-D49F-25D1D2544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115FD74-79B9-DDD6-1935-A1B82ABA8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BCAC841-0D3B-3A10-B4F0-3B18F376A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C6E69F-8DA7-8FAA-2ADF-C7EF3C42D30D}"/>
              </a:ext>
            </a:extLst>
          </p:cNvPr>
          <p:cNvSpPr>
            <a:spLocks noGrp="1"/>
          </p:cNvSpPr>
          <p:nvPr>
            <p:ph type="title"/>
          </p:nvPr>
        </p:nvSpPr>
        <p:spPr>
          <a:xfrm>
            <a:off x="857251" y="294538"/>
            <a:ext cx="10410300" cy="1033669"/>
          </a:xfrm>
        </p:spPr>
        <p:txBody>
          <a:bodyPr>
            <a:normAutofit fontScale="90000"/>
          </a:bodyPr>
          <a:lstStyle/>
          <a:p>
            <a:pPr algn="ctr"/>
            <a:br>
              <a:rPr lang="en-US" dirty="0">
                <a:solidFill>
                  <a:srgbClr val="FFFFFF"/>
                </a:solidFill>
              </a:rPr>
            </a:br>
            <a:r>
              <a:rPr lang="en-US" dirty="0">
                <a:solidFill>
                  <a:srgbClr val="FFFFFF"/>
                </a:solidFill>
              </a:rPr>
              <a:t>What-If</a:t>
            </a:r>
          </a:p>
        </p:txBody>
      </p:sp>
      <p:sp>
        <p:nvSpPr>
          <p:cNvPr id="19" name="TextBox 18">
            <a:extLst>
              <a:ext uri="{FF2B5EF4-FFF2-40B4-BE49-F238E27FC236}">
                <a16:creationId xmlns:a16="http://schemas.microsoft.com/office/drawing/2014/main" id="{A4EE91F9-03E0-18D0-1A0C-5AF6517E7CD7}"/>
              </a:ext>
            </a:extLst>
          </p:cNvPr>
          <p:cNvSpPr txBox="1"/>
          <p:nvPr/>
        </p:nvSpPr>
        <p:spPr>
          <a:xfrm>
            <a:off x="6096000" y="2663669"/>
            <a:ext cx="5687321" cy="397031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HelveticaNeueLT Std" panose="020B0604020202020204"/>
              </a:rPr>
              <a:t>The What-If Feature is located directly under the Student Header block</a:t>
            </a:r>
            <a:br>
              <a:rPr lang="en-US" dirty="0">
                <a:latin typeface="HelveticaNeueLT Std" panose="020B0604020202020204"/>
              </a:rPr>
            </a:br>
            <a:endParaRPr lang="en-US" dirty="0">
              <a:latin typeface="HelveticaNeueLT Std" panose="020B0604020202020204"/>
            </a:endParaRPr>
          </a:p>
          <a:p>
            <a:pPr marL="285750" indent="-285750">
              <a:buFont typeface="Arial" panose="020B0604020202020204" pitchFamily="34" charset="0"/>
              <a:buChar char="•"/>
            </a:pPr>
            <a:r>
              <a:rPr lang="en-US" dirty="0">
                <a:latin typeface="HelveticaNeueLT Std" panose="020B0604020202020204"/>
              </a:rPr>
              <a:t>The What-If allows students and advisors to simulate how a student's audit will appear if they were to change their</a:t>
            </a:r>
            <a:br>
              <a:rPr lang="en-US" dirty="0">
                <a:latin typeface="HelveticaNeueLT Std" panose="020B0604020202020204"/>
              </a:rPr>
            </a:br>
            <a:r>
              <a:rPr lang="en-US" dirty="0">
                <a:latin typeface="HelveticaNeueLT Std" panose="020B0604020202020204"/>
              </a:rPr>
              <a:t>major, or add an additional credential, such as a Minor or Area of Emphasis.</a:t>
            </a:r>
            <a:br>
              <a:rPr lang="en-US" dirty="0">
                <a:latin typeface="HelveticaNeueLT Std" panose="020B0604020202020204"/>
              </a:rPr>
            </a:br>
            <a:endParaRPr lang="en-US" dirty="0">
              <a:latin typeface="HelveticaNeueLT Std" panose="020B0604020202020204"/>
            </a:endParaRPr>
          </a:p>
          <a:p>
            <a:pPr marL="285750" indent="-285750">
              <a:buFont typeface="Arial" panose="020B0604020202020204" pitchFamily="34" charset="0"/>
              <a:buChar char="•"/>
            </a:pPr>
            <a:r>
              <a:rPr lang="en-US" dirty="0">
                <a:latin typeface="HelveticaNeueLT Std" panose="020B0604020202020204"/>
              </a:rPr>
              <a:t>The “Look Ahead” feature in the Classic Dashboard has been combined with the What-if in the Responsive Dashboard, and has been labeled as “Future Classes”</a:t>
            </a:r>
          </a:p>
          <a:p>
            <a:endParaRPr lang="en-US" dirty="0"/>
          </a:p>
        </p:txBody>
      </p:sp>
      <p:pic>
        <p:nvPicPr>
          <p:cNvPr id="9" name="Picture 8">
            <a:extLst>
              <a:ext uri="{FF2B5EF4-FFF2-40B4-BE49-F238E27FC236}">
                <a16:creationId xmlns:a16="http://schemas.microsoft.com/office/drawing/2014/main" id="{5F48193E-293D-1A16-820D-CBE0BE1EF611}"/>
              </a:ext>
            </a:extLst>
          </p:cNvPr>
          <p:cNvPicPr>
            <a:picLocks noChangeAspect="1"/>
          </p:cNvPicPr>
          <p:nvPr/>
        </p:nvPicPr>
        <p:blipFill>
          <a:blip r:embed="rId2"/>
          <a:stretch>
            <a:fillRect/>
          </a:stretch>
        </p:blipFill>
        <p:spPr>
          <a:xfrm>
            <a:off x="261364" y="1989633"/>
            <a:ext cx="8221222" cy="400106"/>
          </a:xfrm>
          <a:prstGeom prst="rect">
            <a:avLst/>
          </a:prstGeom>
        </p:spPr>
      </p:pic>
      <p:sp>
        <p:nvSpPr>
          <p:cNvPr id="15" name="Oval 14">
            <a:extLst>
              <a:ext uri="{FF2B5EF4-FFF2-40B4-BE49-F238E27FC236}">
                <a16:creationId xmlns:a16="http://schemas.microsoft.com/office/drawing/2014/main" id="{91B926F2-CEB6-E19B-52E7-36793F8142E3}"/>
              </a:ext>
            </a:extLst>
          </p:cNvPr>
          <p:cNvSpPr/>
          <p:nvPr/>
        </p:nvSpPr>
        <p:spPr>
          <a:xfrm>
            <a:off x="963386" y="1891970"/>
            <a:ext cx="693964" cy="55400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10;&#10;Description automatically generated">
            <a:extLst>
              <a:ext uri="{FF2B5EF4-FFF2-40B4-BE49-F238E27FC236}">
                <a16:creationId xmlns:a16="http://schemas.microsoft.com/office/drawing/2014/main" id="{ECED46E4-47B1-865E-2F40-A6FFA28F675C}"/>
              </a:ext>
            </a:extLst>
          </p:cNvPr>
          <p:cNvPicPr>
            <a:picLocks noChangeAspect="1"/>
          </p:cNvPicPr>
          <p:nvPr/>
        </p:nvPicPr>
        <p:blipFill>
          <a:blip r:embed="rId3"/>
          <a:stretch>
            <a:fillRect/>
          </a:stretch>
        </p:blipFill>
        <p:spPr>
          <a:xfrm>
            <a:off x="459350" y="2788629"/>
            <a:ext cx="5410771" cy="3834003"/>
          </a:xfrm>
          <a:prstGeom prst="rect">
            <a:avLst/>
          </a:prstGeom>
          <a:effectLst>
            <a:glow rad="127000">
              <a:srgbClr val="0070C0"/>
            </a:glow>
          </a:effectLst>
        </p:spPr>
      </p:pic>
    </p:spTree>
    <p:extLst>
      <p:ext uri="{BB962C8B-B14F-4D97-AF65-F5344CB8AC3E}">
        <p14:creationId xmlns:p14="http://schemas.microsoft.com/office/powerpoint/2010/main" val="65524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D97DA4-AA15-69EF-808D-59B09986AF0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84383E-661A-FEB4-BEBE-FB39EFDAC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5672639-AE3B-12F4-A9DA-2E3BFC72D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065ACF1-4BC5-FED1-267C-0637AEA52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0B457C-E7BF-9C88-B0D1-4DC86A12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F63AA1F-BA07-E892-DE6B-3E2DEA352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27E978-8E9A-E4A7-9D1E-4DCFBB4A4CED}"/>
              </a:ext>
            </a:extLst>
          </p:cNvPr>
          <p:cNvSpPr>
            <a:spLocks noGrp="1"/>
          </p:cNvSpPr>
          <p:nvPr>
            <p:ph type="title"/>
          </p:nvPr>
        </p:nvSpPr>
        <p:spPr>
          <a:xfrm>
            <a:off x="857251" y="294538"/>
            <a:ext cx="10410300" cy="1033669"/>
          </a:xfrm>
        </p:spPr>
        <p:txBody>
          <a:bodyPr>
            <a:normAutofit fontScale="90000"/>
          </a:bodyPr>
          <a:lstStyle/>
          <a:p>
            <a:pPr algn="ctr"/>
            <a:br>
              <a:rPr lang="en-US" dirty="0">
                <a:solidFill>
                  <a:srgbClr val="FFFFFF"/>
                </a:solidFill>
              </a:rPr>
            </a:br>
            <a:r>
              <a:rPr lang="en-US" dirty="0">
                <a:solidFill>
                  <a:srgbClr val="FFFFFF"/>
                </a:solidFill>
              </a:rPr>
              <a:t>Major Change What-If</a:t>
            </a:r>
          </a:p>
        </p:txBody>
      </p:sp>
      <p:sp>
        <p:nvSpPr>
          <p:cNvPr id="19" name="TextBox 18">
            <a:extLst>
              <a:ext uri="{FF2B5EF4-FFF2-40B4-BE49-F238E27FC236}">
                <a16:creationId xmlns:a16="http://schemas.microsoft.com/office/drawing/2014/main" id="{9F5ADDDA-2F05-31AF-7E0D-148B27767538}"/>
              </a:ext>
            </a:extLst>
          </p:cNvPr>
          <p:cNvSpPr txBox="1"/>
          <p:nvPr/>
        </p:nvSpPr>
        <p:spPr>
          <a:xfrm>
            <a:off x="6096000" y="2663669"/>
            <a:ext cx="5687321" cy="2862322"/>
          </a:xfrm>
          <a:prstGeom prst="rect">
            <a:avLst/>
          </a:prstGeom>
          <a:noFill/>
        </p:spPr>
        <p:txBody>
          <a:bodyPr wrap="square" rtlCol="0">
            <a:spAutoFit/>
          </a:bodyPr>
          <a:lstStyle/>
          <a:p>
            <a:r>
              <a:rPr lang="en-US" dirty="0">
                <a:latin typeface="HelveticaNeueLT Std" panose="020B0604020202020204"/>
              </a:rPr>
              <a:t>To perform a simulated major change on a student, select a catalog year and program from the drop down menu. </a:t>
            </a:r>
            <a:br>
              <a:rPr lang="en-US" dirty="0">
                <a:latin typeface="HelveticaNeueLT Std" panose="020B0604020202020204"/>
              </a:rPr>
            </a:br>
            <a:br>
              <a:rPr lang="en-US" dirty="0">
                <a:latin typeface="HelveticaNeueLT Std" panose="020B0604020202020204"/>
              </a:rPr>
            </a:br>
            <a:r>
              <a:rPr lang="en-US" dirty="0">
                <a:latin typeface="HelveticaNeueLT Std" panose="020B0604020202020204"/>
              </a:rPr>
              <a:t>If the student has any minor(s) or concentrations those can be added optionally.</a:t>
            </a:r>
          </a:p>
          <a:p>
            <a:endParaRPr lang="en-US" dirty="0">
              <a:latin typeface="HelveticaNeueLT Std" panose="020B0604020202020204"/>
            </a:endParaRPr>
          </a:p>
          <a:p>
            <a:r>
              <a:rPr lang="en-US" dirty="0">
                <a:latin typeface="HelveticaNeueLT Std" panose="020B0604020202020204"/>
              </a:rPr>
              <a:t>Once the information has been entered, click the ‘Process’ button at the bottom of the page.</a:t>
            </a:r>
          </a:p>
          <a:p>
            <a:endParaRPr lang="en-US" dirty="0"/>
          </a:p>
        </p:txBody>
      </p:sp>
      <p:pic>
        <p:nvPicPr>
          <p:cNvPr id="9" name="Picture 8">
            <a:extLst>
              <a:ext uri="{FF2B5EF4-FFF2-40B4-BE49-F238E27FC236}">
                <a16:creationId xmlns:a16="http://schemas.microsoft.com/office/drawing/2014/main" id="{9F1440FC-BCD9-6FB1-332C-D2116A9993D2}"/>
              </a:ext>
            </a:extLst>
          </p:cNvPr>
          <p:cNvPicPr>
            <a:picLocks noChangeAspect="1"/>
          </p:cNvPicPr>
          <p:nvPr/>
        </p:nvPicPr>
        <p:blipFill>
          <a:blip r:embed="rId2"/>
          <a:stretch>
            <a:fillRect/>
          </a:stretch>
        </p:blipFill>
        <p:spPr>
          <a:xfrm>
            <a:off x="261364" y="1989633"/>
            <a:ext cx="8221222" cy="400106"/>
          </a:xfrm>
          <a:prstGeom prst="rect">
            <a:avLst/>
          </a:prstGeom>
        </p:spPr>
      </p:pic>
      <p:sp>
        <p:nvSpPr>
          <p:cNvPr id="15" name="Oval 14">
            <a:extLst>
              <a:ext uri="{FF2B5EF4-FFF2-40B4-BE49-F238E27FC236}">
                <a16:creationId xmlns:a16="http://schemas.microsoft.com/office/drawing/2014/main" id="{5BED2E07-B06C-74EB-1038-B9AB1191AF0F}"/>
              </a:ext>
            </a:extLst>
          </p:cNvPr>
          <p:cNvSpPr/>
          <p:nvPr/>
        </p:nvSpPr>
        <p:spPr>
          <a:xfrm>
            <a:off x="963386" y="1891970"/>
            <a:ext cx="693964" cy="55400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10;&#10;Description automatically generated">
            <a:extLst>
              <a:ext uri="{FF2B5EF4-FFF2-40B4-BE49-F238E27FC236}">
                <a16:creationId xmlns:a16="http://schemas.microsoft.com/office/drawing/2014/main" id="{55F1BA25-E055-5F4D-9711-6BC8528D936E}"/>
              </a:ext>
            </a:extLst>
          </p:cNvPr>
          <p:cNvPicPr>
            <a:picLocks noChangeAspect="1"/>
          </p:cNvPicPr>
          <p:nvPr/>
        </p:nvPicPr>
        <p:blipFill>
          <a:blip r:embed="rId3"/>
          <a:stretch>
            <a:fillRect/>
          </a:stretch>
        </p:blipFill>
        <p:spPr>
          <a:xfrm>
            <a:off x="459350" y="2788629"/>
            <a:ext cx="5410771" cy="3834003"/>
          </a:xfrm>
          <a:prstGeom prst="rect">
            <a:avLst/>
          </a:prstGeom>
          <a:effectLst>
            <a:glow rad="127000">
              <a:srgbClr val="0070C0"/>
            </a:glow>
          </a:effectLst>
        </p:spPr>
      </p:pic>
      <p:cxnSp>
        <p:nvCxnSpPr>
          <p:cNvPr id="5" name="Straight Arrow Connector 4">
            <a:extLst>
              <a:ext uri="{FF2B5EF4-FFF2-40B4-BE49-F238E27FC236}">
                <a16:creationId xmlns:a16="http://schemas.microsoft.com/office/drawing/2014/main" id="{DE70A02C-6124-AA50-484A-A02C83128DFA}"/>
              </a:ext>
            </a:extLst>
          </p:cNvPr>
          <p:cNvCxnSpPr/>
          <p:nvPr/>
        </p:nvCxnSpPr>
        <p:spPr>
          <a:xfrm flipH="1">
            <a:off x="2041071" y="3012621"/>
            <a:ext cx="4054929" cy="6123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17D6F36-6B27-D0D3-A65C-576529383A16}"/>
              </a:ext>
            </a:extLst>
          </p:cNvPr>
          <p:cNvCxnSpPr>
            <a:cxnSpLocks/>
          </p:cNvCxnSpPr>
          <p:nvPr/>
        </p:nvCxnSpPr>
        <p:spPr>
          <a:xfrm flipH="1">
            <a:off x="3135319" y="3012621"/>
            <a:ext cx="2939142" cy="6694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76928CC-2A6B-8E80-F44E-356384F04BD8}"/>
              </a:ext>
            </a:extLst>
          </p:cNvPr>
          <p:cNvCxnSpPr>
            <a:cxnSpLocks/>
          </p:cNvCxnSpPr>
          <p:nvPr/>
        </p:nvCxnSpPr>
        <p:spPr>
          <a:xfrm flipH="1">
            <a:off x="5502729" y="5163781"/>
            <a:ext cx="644978" cy="11561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341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597053-A318-77FE-5FC8-DB11BBFE799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2DB2FF2-FD56-D752-FA3B-0CD15448C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9C52971-E4F8-288C-9AB5-1110DEA87F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2F4AC6-C57A-5250-0D2A-DA5011261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E1A8D8-BEFF-F71C-C6CE-B62E616D5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EEF4C2E-EEC9-D6B2-80D1-B7B95D962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B569E7-23F1-D4F5-8A28-6FC5DB4970B5}"/>
              </a:ext>
            </a:extLst>
          </p:cNvPr>
          <p:cNvSpPr>
            <a:spLocks noGrp="1"/>
          </p:cNvSpPr>
          <p:nvPr>
            <p:ph type="title"/>
          </p:nvPr>
        </p:nvSpPr>
        <p:spPr>
          <a:xfrm>
            <a:off x="857251" y="294538"/>
            <a:ext cx="10410300" cy="1033669"/>
          </a:xfrm>
        </p:spPr>
        <p:txBody>
          <a:bodyPr>
            <a:normAutofit fontScale="90000"/>
          </a:bodyPr>
          <a:lstStyle/>
          <a:p>
            <a:pPr algn="ctr"/>
            <a:br>
              <a:rPr lang="en-US" dirty="0">
                <a:solidFill>
                  <a:srgbClr val="FFFFFF"/>
                </a:solidFill>
              </a:rPr>
            </a:br>
            <a:r>
              <a:rPr lang="en-US" dirty="0">
                <a:solidFill>
                  <a:srgbClr val="FFFFFF"/>
                </a:solidFill>
              </a:rPr>
              <a:t>Future Coursework What-If</a:t>
            </a:r>
          </a:p>
        </p:txBody>
      </p:sp>
      <p:sp>
        <p:nvSpPr>
          <p:cNvPr id="19" name="TextBox 18">
            <a:extLst>
              <a:ext uri="{FF2B5EF4-FFF2-40B4-BE49-F238E27FC236}">
                <a16:creationId xmlns:a16="http://schemas.microsoft.com/office/drawing/2014/main" id="{41E6A87B-8005-BA06-FEAB-63EAC8A169FC}"/>
              </a:ext>
            </a:extLst>
          </p:cNvPr>
          <p:cNvSpPr txBox="1"/>
          <p:nvPr/>
        </p:nvSpPr>
        <p:spPr>
          <a:xfrm>
            <a:off x="7069825" y="2614885"/>
            <a:ext cx="4876335" cy="4339650"/>
          </a:xfrm>
          <a:prstGeom prst="rect">
            <a:avLst/>
          </a:prstGeom>
          <a:noFill/>
        </p:spPr>
        <p:txBody>
          <a:bodyPr wrap="square" rtlCol="0">
            <a:spAutoFit/>
          </a:bodyPr>
          <a:lstStyle/>
          <a:p>
            <a:r>
              <a:rPr lang="en-US" sz="1600" dirty="0">
                <a:latin typeface="HelveticaNeueLT Std" panose="020B0604020202020204"/>
              </a:rPr>
              <a:t>If a student is not interested in changing their major, but instead wants to know how a future course may affect their audit, the Responsive Dashboard can do that.</a:t>
            </a:r>
            <a:br>
              <a:rPr lang="en-US" sz="1600" dirty="0">
                <a:latin typeface="HelveticaNeueLT Std" panose="020B0604020202020204"/>
              </a:rPr>
            </a:br>
            <a:br>
              <a:rPr lang="en-US" sz="1600" dirty="0">
                <a:latin typeface="HelveticaNeueLT Std" panose="020B0604020202020204"/>
              </a:rPr>
            </a:br>
            <a:r>
              <a:rPr lang="en-US" sz="1600" dirty="0">
                <a:latin typeface="HelveticaNeueLT Std" panose="020B0604020202020204"/>
              </a:rPr>
              <a:t>By checking the ‘Use Current Curriculum’ button, a student can enter a Subject and Course Number. The What-If will</a:t>
            </a:r>
            <a:br>
              <a:rPr lang="en-US" sz="1600" dirty="0">
                <a:latin typeface="HelveticaNeueLT Std" panose="020B0604020202020204"/>
              </a:rPr>
            </a:br>
            <a:r>
              <a:rPr lang="en-US" sz="1600" dirty="0">
                <a:latin typeface="HelveticaNeueLT Std" panose="020B0604020202020204"/>
              </a:rPr>
              <a:t>take the courses entered and place them into the appropriate places in the audit. </a:t>
            </a:r>
          </a:p>
          <a:p>
            <a:endParaRPr lang="en-US" sz="1600" dirty="0">
              <a:latin typeface="HelveticaNeueLT Std" panose="020B0604020202020204"/>
            </a:endParaRPr>
          </a:p>
          <a:p>
            <a:r>
              <a:rPr lang="en-US" sz="1600" dirty="0">
                <a:latin typeface="HelveticaNeueLT Std" panose="020B0604020202020204"/>
              </a:rPr>
              <a:t>The Future Coursework can also be used in combination with the major change What-If. If the ‘Use Current Curriculum’ is left unchecked, the Future Coursework is at the bottom of the list.</a:t>
            </a:r>
          </a:p>
          <a:p>
            <a:endParaRPr lang="en-US" dirty="0">
              <a:latin typeface="HelveticaNeueLT Std" panose="020B0604020202020204"/>
            </a:endParaRPr>
          </a:p>
          <a:p>
            <a:endParaRPr lang="en-US" dirty="0"/>
          </a:p>
        </p:txBody>
      </p:sp>
      <p:pic>
        <p:nvPicPr>
          <p:cNvPr id="9" name="Picture 8">
            <a:extLst>
              <a:ext uri="{FF2B5EF4-FFF2-40B4-BE49-F238E27FC236}">
                <a16:creationId xmlns:a16="http://schemas.microsoft.com/office/drawing/2014/main" id="{C0228D67-A540-782F-21F8-1FA5EE93B5B9}"/>
              </a:ext>
            </a:extLst>
          </p:cNvPr>
          <p:cNvPicPr>
            <a:picLocks noChangeAspect="1"/>
          </p:cNvPicPr>
          <p:nvPr/>
        </p:nvPicPr>
        <p:blipFill>
          <a:blip r:embed="rId2"/>
          <a:stretch>
            <a:fillRect/>
          </a:stretch>
        </p:blipFill>
        <p:spPr>
          <a:xfrm>
            <a:off x="261364" y="1989633"/>
            <a:ext cx="8221222" cy="400106"/>
          </a:xfrm>
          <a:prstGeom prst="rect">
            <a:avLst/>
          </a:prstGeom>
        </p:spPr>
      </p:pic>
      <p:sp>
        <p:nvSpPr>
          <p:cNvPr id="15" name="Oval 14">
            <a:extLst>
              <a:ext uri="{FF2B5EF4-FFF2-40B4-BE49-F238E27FC236}">
                <a16:creationId xmlns:a16="http://schemas.microsoft.com/office/drawing/2014/main" id="{B4251D91-128C-63F2-9015-5B58FBBA2B11}"/>
              </a:ext>
            </a:extLst>
          </p:cNvPr>
          <p:cNvSpPr/>
          <p:nvPr/>
        </p:nvSpPr>
        <p:spPr>
          <a:xfrm>
            <a:off x="963386" y="1891970"/>
            <a:ext cx="693964" cy="55400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10;&#10;Description automatically generated">
            <a:extLst>
              <a:ext uri="{FF2B5EF4-FFF2-40B4-BE49-F238E27FC236}">
                <a16:creationId xmlns:a16="http://schemas.microsoft.com/office/drawing/2014/main" id="{8A4372EE-6CFE-BF82-4D8E-5DF2FA284C1C}"/>
              </a:ext>
            </a:extLst>
          </p:cNvPr>
          <p:cNvPicPr>
            <a:picLocks noChangeAspect="1"/>
          </p:cNvPicPr>
          <p:nvPr/>
        </p:nvPicPr>
        <p:blipFill>
          <a:blip r:embed="rId3"/>
          <a:stretch>
            <a:fillRect/>
          </a:stretch>
        </p:blipFill>
        <p:spPr>
          <a:xfrm>
            <a:off x="261364" y="2594970"/>
            <a:ext cx="3900379" cy="2763759"/>
          </a:xfrm>
          <a:prstGeom prst="rect">
            <a:avLst/>
          </a:prstGeom>
          <a:effectLst>
            <a:glow rad="127000">
              <a:srgbClr val="0070C0"/>
            </a:glow>
          </a:effectLst>
        </p:spPr>
      </p:pic>
      <p:cxnSp>
        <p:nvCxnSpPr>
          <p:cNvPr id="6" name="Straight Arrow Connector 5">
            <a:extLst>
              <a:ext uri="{FF2B5EF4-FFF2-40B4-BE49-F238E27FC236}">
                <a16:creationId xmlns:a16="http://schemas.microsoft.com/office/drawing/2014/main" id="{E360D330-DAB7-2EB4-6AEB-D76DB15270D8}"/>
              </a:ext>
            </a:extLst>
          </p:cNvPr>
          <p:cNvCxnSpPr>
            <a:cxnSpLocks/>
          </p:cNvCxnSpPr>
          <p:nvPr/>
        </p:nvCxnSpPr>
        <p:spPr>
          <a:xfrm flipH="1" flipV="1">
            <a:off x="417597" y="3104030"/>
            <a:ext cx="6513416" cy="10352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7053D81-A48A-4802-94D4-6B01AB6A4379}"/>
              </a:ext>
            </a:extLst>
          </p:cNvPr>
          <p:cNvPicPr>
            <a:picLocks noChangeAspect="1"/>
          </p:cNvPicPr>
          <p:nvPr/>
        </p:nvPicPr>
        <p:blipFill>
          <a:blip r:embed="rId4"/>
          <a:stretch>
            <a:fillRect/>
          </a:stretch>
        </p:blipFill>
        <p:spPr>
          <a:xfrm>
            <a:off x="155230" y="5563960"/>
            <a:ext cx="6955652" cy="1259863"/>
          </a:xfrm>
          <a:prstGeom prst="rect">
            <a:avLst/>
          </a:prstGeom>
        </p:spPr>
      </p:pic>
    </p:spTree>
    <p:extLst>
      <p:ext uri="{BB962C8B-B14F-4D97-AF65-F5344CB8AC3E}">
        <p14:creationId xmlns:p14="http://schemas.microsoft.com/office/powerpoint/2010/main" val="3471247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250E6A-8B6C-B5C2-FDBE-4CAAD7C1BF7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4E83F0E-E907-21BB-A36E-F0C763018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A91E1F-4C38-92C1-35F5-079A21864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A0E3EF-2EA0-76F2-AC00-A953EC2652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E8E11FA-41CA-CFE5-E486-F478CC49F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AE7F0C8-31BA-2669-2045-DEAF3A304F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AA7B05-BBCA-A05A-E197-77BF491D29BD}"/>
              </a:ext>
            </a:extLst>
          </p:cNvPr>
          <p:cNvSpPr>
            <a:spLocks noGrp="1"/>
          </p:cNvSpPr>
          <p:nvPr>
            <p:ph type="title"/>
          </p:nvPr>
        </p:nvSpPr>
        <p:spPr>
          <a:xfrm>
            <a:off x="1371599" y="294538"/>
            <a:ext cx="9895951" cy="1033669"/>
          </a:xfrm>
        </p:spPr>
        <p:txBody>
          <a:bodyPr>
            <a:normAutofit/>
          </a:bodyPr>
          <a:lstStyle/>
          <a:p>
            <a:r>
              <a:rPr lang="en-US" dirty="0">
                <a:solidFill>
                  <a:srgbClr val="FFFFFF"/>
                </a:solidFill>
              </a:rPr>
              <a:t>Adding Exceptions</a:t>
            </a:r>
          </a:p>
        </p:txBody>
      </p:sp>
      <p:sp>
        <p:nvSpPr>
          <p:cNvPr id="3" name="Content Placeholder 2">
            <a:extLst>
              <a:ext uri="{FF2B5EF4-FFF2-40B4-BE49-F238E27FC236}">
                <a16:creationId xmlns:a16="http://schemas.microsoft.com/office/drawing/2014/main" id="{4D4DB0FC-676B-3E97-7967-C4626AB30C1B}"/>
              </a:ext>
            </a:extLst>
          </p:cNvPr>
          <p:cNvSpPr>
            <a:spLocks noGrp="1"/>
          </p:cNvSpPr>
          <p:nvPr>
            <p:ph idx="1"/>
          </p:nvPr>
        </p:nvSpPr>
        <p:spPr>
          <a:xfrm>
            <a:off x="63135" y="1522247"/>
            <a:ext cx="2616927" cy="452062"/>
          </a:xfrm>
        </p:spPr>
        <p:txBody>
          <a:bodyPr anchor="ctr">
            <a:normAutofit/>
          </a:bodyPr>
          <a:lstStyle/>
          <a:p>
            <a:r>
              <a:rPr lang="en-US" sz="2000" dirty="0"/>
              <a:t>Classic Dashboard </a:t>
            </a:r>
          </a:p>
        </p:txBody>
      </p:sp>
      <p:pic>
        <p:nvPicPr>
          <p:cNvPr id="4" name="Picture 3" descr="Graphical user interface, text, application&#10;&#10;Description automatically generated">
            <a:extLst>
              <a:ext uri="{FF2B5EF4-FFF2-40B4-BE49-F238E27FC236}">
                <a16:creationId xmlns:a16="http://schemas.microsoft.com/office/drawing/2014/main" id="{0920B8F7-E5AB-D4BC-8D4C-0A81B7F4ECD1}"/>
              </a:ext>
            </a:extLst>
          </p:cNvPr>
          <p:cNvPicPr>
            <a:picLocks noChangeAspect="1"/>
          </p:cNvPicPr>
          <p:nvPr/>
        </p:nvPicPr>
        <p:blipFill>
          <a:blip r:embed="rId2"/>
          <a:stretch>
            <a:fillRect/>
          </a:stretch>
        </p:blipFill>
        <p:spPr>
          <a:xfrm>
            <a:off x="111664" y="1989863"/>
            <a:ext cx="6000750" cy="2617470"/>
          </a:xfrm>
          <a:prstGeom prst="rect">
            <a:avLst/>
          </a:prstGeom>
          <a:effectLst>
            <a:glow rad="127000">
              <a:srgbClr val="FFC000"/>
            </a:glow>
          </a:effectLst>
        </p:spPr>
      </p:pic>
      <p:pic>
        <p:nvPicPr>
          <p:cNvPr id="5" name="Picture 4" descr="Graphical user interface, text, application&#10;&#10;Description automatically generated">
            <a:extLst>
              <a:ext uri="{FF2B5EF4-FFF2-40B4-BE49-F238E27FC236}">
                <a16:creationId xmlns:a16="http://schemas.microsoft.com/office/drawing/2014/main" id="{1A234DB3-1E64-BDE4-1AD2-034F27816890}"/>
              </a:ext>
            </a:extLst>
          </p:cNvPr>
          <p:cNvPicPr>
            <a:picLocks noChangeAspect="1"/>
          </p:cNvPicPr>
          <p:nvPr/>
        </p:nvPicPr>
        <p:blipFill>
          <a:blip r:embed="rId3"/>
          <a:stretch>
            <a:fillRect/>
          </a:stretch>
        </p:blipFill>
        <p:spPr>
          <a:xfrm>
            <a:off x="6597211" y="2317407"/>
            <a:ext cx="5477220" cy="3848508"/>
          </a:xfrm>
          <a:prstGeom prst="rect">
            <a:avLst/>
          </a:prstGeom>
          <a:effectLst>
            <a:glow rad="127000">
              <a:srgbClr val="0070C0"/>
            </a:glow>
          </a:effectLst>
        </p:spPr>
      </p:pic>
      <p:sp>
        <p:nvSpPr>
          <p:cNvPr id="6" name="Content Placeholder 2">
            <a:extLst>
              <a:ext uri="{FF2B5EF4-FFF2-40B4-BE49-F238E27FC236}">
                <a16:creationId xmlns:a16="http://schemas.microsoft.com/office/drawing/2014/main" id="{61C07F91-781D-4E62-1002-08C3E6B72257}"/>
              </a:ext>
            </a:extLst>
          </p:cNvPr>
          <p:cNvSpPr txBox="1">
            <a:spLocks/>
          </p:cNvSpPr>
          <p:nvPr/>
        </p:nvSpPr>
        <p:spPr>
          <a:xfrm>
            <a:off x="6377622" y="1480017"/>
            <a:ext cx="3339255" cy="5643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E7AA28"/>
                </a:solidFill>
                <a:latin typeface="HelveticaNeueLT Std" panose="020B0604020202020204" pitchFamily="34" charset="0"/>
                <a:ea typeface="+mn-ea"/>
                <a:cs typeface="+mn-cs"/>
              </a:defRPr>
            </a:lvl1pPr>
            <a:lvl2pPr marL="685800" indent="-228600" algn="l" defTabSz="914400" rtl="0" eaLnBrk="1" latinLnBrk="0" hangingPunct="1">
              <a:lnSpc>
                <a:spcPct val="90000"/>
              </a:lnSpc>
              <a:spcBef>
                <a:spcPts val="500"/>
              </a:spcBef>
              <a:buClr>
                <a:srgbClr val="E7AA28"/>
              </a:buClr>
              <a:buFont typeface="Arial" panose="020B0604020202020204" pitchFamily="34" charset="0"/>
              <a:buChar char="•"/>
              <a:defRPr sz="2000" b="0" i="0" kern="1200">
                <a:solidFill>
                  <a:schemeClr val="bg1"/>
                </a:solidFill>
                <a:latin typeface="HelveticaNeueLT Std"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HelveticaNeueLT Std"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HelveticaNeueLT Std"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HelveticaNeueLT Std"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070C0"/>
                </a:solidFill>
              </a:rPr>
              <a:t>Responsive Dashboard </a:t>
            </a:r>
          </a:p>
        </p:txBody>
      </p:sp>
      <p:sp>
        <p:nvSpPr>
          <p:cNvPr id="7" name="TextBox 6">
            <a:extLst>
              <a:ext uri="{FF2B5EF4-FFF2-40B4-BE49-F238E27FC236}">
                <a16:creationId xmlns:a16="http://schemas.microsoft.com/office/drawing/2014/main" id="{B5F80DD8-0105-914E-1140-A84E9C16901C}"/>
              </a:ext>
            </a:extLst>
          </p:cNvPr>
          <p:cNvSpPr txBox="1"/>
          <p:nvPr/>
        </p:nvSpPr>
        <p:spPr>
          <a:xfrm>
            <a:off x="0" y="4678255"/>
            <a:ext cx="6531166" cy="1127040"/>
          </a:xfrm>
          <a:prstGeom prst="rect">
            <a:avLst/>
          </a:prstGeom>
          <a:noFill/>
        </p:spPr>
        <p:txBody>
          <a:bodyPr wrap="square" rtlCol="0">
            <a:spAutoFit/>
          </a:bodyPr>
          <a:lstStyle/>
          <a:p>
            <a:pPr marL="0" marR="0">
              <a:lnSpc>
                <a:spcPct val="107000"/>
              </a:lnSpc>
              <a:spcAft>
                <a:spcPts val="800"/>
              </a:spcAft>
            </a:pPr>
            <a:r>
              <a:rPr lang="en-US" sz="1600" dirty="0">
                <a:latin typeface="HelveticaNeueLT Std" panose="020B0604020202020204"/>
                <a:ea typeface="Calibri" panose="020F0502020204030204" pitchFamily="34" charset="0"/>
                <a:cs typeface="Times New Roman" panose="02020603050405020304" pitchFamily="18" charset="0"/>
              </a:rPr>
              <a:t>To navigate to exceptions in Responsive, s</a:t>
            </a:r>
            <a:r>
              <a:rPr lang="en-US" sz="1600" dirty="0">
                <a:effectLst/>
                <a:latin typeface="HelveticaNeueLT Std" panose="020B0604020202020204"/>
                <a:ea typeface="Calibri" panose="020F0502020204030204" pitchFamily="34" charset="0"/>
                <a:cs typeface="Times New Roman" panose="02020603050405020304" pitchFamily="18" charset="0"/>
              </a:rPr>
              <a:t>elect the exception tab and locate the requirement needing an exception, clicking on the corresponding + button. Enter the required information for the </a:t>
            </a:r>
            <a:r>
              <a:rPr lang="en-US" sz="1600" dirty="0">
                <a:latin typeface="HelveticaNeueLT Std" panose="020B0604020202020204"/>
                <a:ea typeface="Calibri" panose="020F0502020204030204" pitchFamily="34" charset="0"/>
                <a:cs typeface="Times New Roman" panose="02020603050405020304" pitchFamily="18" charset="0"/>
              </a:rPr>
              <a:t>exception type selected.</a:t>
            </a:r>
            <a:endParaRPr lang="en-US" sz="1600" dirty="0">
              <a:effectLst/>
              <a:latin typeface="HelveticaNeueLT Std" panose="020B0604020202020204"/>
              <a:ea typeface="Calibri" panose="020F0502020204030204" pitchFamily="34" charset="0"/>
              <a:cs typeface="Times New Roman" panose="02020603050405020304" pitchFamily="18" charset="0"/>
            </a:endParaRPr>
          </a:p>
        </p:txBody>
      </p:sp>
      <p:sp>
        <p:nvSpPr>
          <p:cNvPr id="9" name="Arrow: Pentagon 8">
            <a:extLst>
              <a:ext uri="{FF2B5EF4-FFF2-40B4-BE49-F238E27FC236}">
                <a16:creationId xmlns:a16="http://schemas.microsoft.com/office/drawing/2014/main" id="{19CD6C8D-FB14-70C7-94D1-DCCC9AB57C9D}"/>
              </a:ext>
            </a:extLst>
          </p:cNvPr>
          <p:cNvSpPr/>
          <p:nvPr/>
        </p:nvSpPr>
        <p:spPr>
          <a:xfrm>
            <a:off x="2595155" y="5501974"/>
            <a:ext cx="4354763" cy="1234674"/>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effectLst/>
                <a:latin typeface="HelveticaNeueLT Std" panose="020B0604020202020204"/>
                <a:ea typeface="Calibri" panose="020F0502020204030204" pitchFamily="34" charset="0"/>
                <a:cs typeface="Times New Roman" panose="02020603050405020304" pitchFamily="18" charset="0"/>
              </a:rPr>
              <a:t>Locate the requirement and click on the corresponding ‘+’ icon to activate the exception. Be sure to navigate back to the “worksheet tab” once the exception has been entered.</a:t>
            </a:r>
          </a:p>
        </p:txBody>
      </p:sp>
      <p:sp>
        <p:nvSpPr>
          <p:cNvPr id="11" name="Rectangle 10">
            <a:extLst>
              <a:ext uri="{FF2B5EF4-FFF2-40B4-BE49-F238E27FC236}">
                <a16:creationId xmlns:a16="http://schemas.microsoft.com/office/drawing/2014/main" id="{B89D8675-262D-ED9E-6145-A1E8C4CFFD06}"/>
              </a:ext>
            </a:extLst>
          </p:cNvPr>
          <p:cNvSpPr/>
          <p:nvPr/>
        </p:nvSpPr>
        <p:spPr>
          <a:xfrm>
            <a:off x="261257" y="2078046"/>
            <a:ext cx="940526" cy="123992"/>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021652-6C65-5942-764F-9A91EA4D6F7F}"/>
              </a:ext>
            </a:extLst>
          </p:cNvPr>
          <p:cNvSpPr/>
          <p:nvPr/>
        </p:nvSpPr>
        <p:spPr>
          <a:xfrm>
            <a:off x="6840583" y="3180678"/>
            <a:ext cx="709748" cy="123992"/>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3211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1971C4-37A7-A5BA-02C1-10FBB06CF14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BAC35D-55DB-E8A4-7A2A-FE9A5F616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96F9DCC-1008-2A1E-7130-C35C092B2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98D146E-40CA-F051-A022-F57F844A8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9611DB5-E95D-8F85-161C-D95FA4D5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542F0D4-3945-310D-7898-CEDB5DA25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C7FFFB-39E6-055D-6E0F-8FB2E90E39DE}"/>
              </a:ext>
            </a:extLst>
          </p:cNvPr>
          <p:cNvSpPr>
            <a:spLocks noGrp="1"/>
          </p:cNvSpPr>
          <p:nvPr>
            <p:ph type="title"/>
          </p:nvPr>
        </p:nvSpPr>
        <p:spPr>
          <a:xfrm>
            <a:off x="1371599" y="294538"/>
            <a:ext cx="9895951" cy="1033669"/>
          </a:xfrm>
        </p:spPr>
        <p:txBody>
          <a:bodyPr>
            <a:normAutofit/>
          </a:bodyPr>
          <a:lstStyle/>
          <a:p>
            <a:r>
              <a:rPr lang="en-US" dirty="0">
                <a:solidFill>
                  <a:srgbClr val="FFFFFF"/>
                </a:solidFill>
              </a:rPr>
              <a:t>Removing Exceptions </a:t>
            </a:r>
          </a:p>
        </p:txBody>
      </p:sp>
      <p:sp>
        <p:nvSpPr>
          <p:cNvPr id="3" name="Content Placeholder 2">
            <a:extLst>
              <a:ext uri="{FF2B5EF4-FFF2-40B4-BE49-F238E27FC236}">
                <a16:creationId xmlns:a16="http://schemas.microsoft.com/office/drawing/2014/main" id="{B1036C81-6505-15B8-E842-27AA361CB8F3}"/>
              </a:ext>
            </a:extLst>
          </p:cNvPr>
          <p:cNvSpPr>
            <a:spLocks noGrp="1"/>
          </p:cNvSpPr>
          <p:nvPr>
            <p:ph idx="1"/>
          </p:nvPr>
        </p:nvSpPr>
        <p:spPr>
          <a:xfrm>
            <a:off x="0" y="1622745"/>
            <a:ext cx="2590801" cy="345274"/>
          </a:xfrm>
        </p:spPr>
        <p:txBody>
          <a:bodyPr anchor="ctr">
            <a:normAutofit lnSpcReduction="10000"/>
          </a:bodyPr>
          <a:lstStyle/>
          <a:p>
            <a:r>
              <a:rPr lang="en-US" sz="2000" dirty="0"/>
              <a:t>Classic Dashboard</a:t>
            </a:r>
          </a:p>
        </p:txBody>
      </p:sp>
      <p:sp>
        <p:nvSpPr>
          <p:cNvPr id="4" name="Content Placeholder 2">
            <a:extLst>
              <a:ext uri="{FF2B5EF4-FFF2-40B4-BE49-F238E27FC236}">
                <a16:creationId xmlns:a16="http://schemas.microsoft.com/office/drawing/2014/main" id="{8485995C-BB63-75AA-E3CB-FE7DBEE87035}"/>
              </a:ext>
            </a:extLst>
          </p:cNvPr>
          <p:cNvSpPr txBox="1">
            <a:spLocks/>
          </p:cNvSpPr>
          <p:nvPr/>
        </p:nvSpPr>
        <p:spPr>
          <a:xfrm>
            <a:off x="7442335" y="3993252"/>
            <a:ext cx="3136175" cy="365511"/>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E7AA28"/>
                </a:solidFill>
                <a:latin typeface="HelveticaNeueLT Std" panose="020B0604020202020204" pitchFamily="34" charset="0"/>
                <a:ea typeface="+mn-ea"/>
                <a:cs typeface="+mn-cs"/>
              </a:defRPr>
            </a:lvl1pPr>
            <a:lvl2pPr marL="685800" indent="-228600" algn="l" defTabSz="914400" rtl="0" eaLnBrk="1" latinLnBrk="0" hangingPunct="1">
              <a:lnSpc>
                <a:spcPct val="90000"/>
              </a:lnSpc>
              <a:spcBef>
                <a:spcPts val="500"/>
              </a:spcBef>
              <a:buClr>
                <a:srgbClr val="E7AA28"/>
              </a:buClr>
              <a:buFont typeface="Arial" panose="020B0604020202020204" pitchFamily="34" charset="0"/>
              <a:buChar char="•"/>
              <a:defRPr sz="2000" b="0" i="0" kern="1200">
                <a:solidFill>
                  <a:schemeClr val="bg1"/>
                </a:solidFill>
                <a:latin typeface="HelveticaNeueLT Std"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HelveticaNeueLT Std"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HelveticaNeueLT Std"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HelveticaNeueLT Std"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070C0"/>
                </a:solidFill>
              </a:rPr>
              <a:t>Responsive Dashboard</a:t>
            </a:r>
          </a:p>
        </p:txBody>
      </p:sp>
      <p:pic>
        <p:nvPicPr>
          <p:cNvPr id="5" name="Picture 4" descr="Graphical user interface, application&#10;&#10;Description automatically generated">
            <a:extLst>
              <a:ext uri="{FF2B5EF4-FFF2-40B4-BE49-F238E27FC236}">
                <a16:creationId xmlns:a16="http://schemas.microsoft.com/office/drawing/2014/main" id="{EDA911B8-F3E6-9FF0-FDAB-616E1EC4E28E}"/>
              </a:ext>
            </a:extLst>
          </p:cNvPr>
          <p:cNvPicPr>
            <a:picLocks noChangeAspect="1"/>
          </p:cNvPicPr>
          <p:nvPr/>
        </p:nvPicPr>
        <p:blipFill>
          <a:blip r:embed="rId2"/>
          <a:stretch>
            <a:fillRect/>
          </a:stretch>
        </p:blipFill>
        <p:spPr>
          <a:xfrm>
            <a:off x="167867" y="2088695"/>
            <a:ext cx="6317615" cy="2132330"/>
          </a:xfrm>
          <a:prstGeom prst="rect">
            <a:avLst/>
          </a:prstGeom>
          <a:effectLst>
            <a:glow rad="127000">
              <a:srgbClr val="FFC000"/>
            </a:glow>
          </a:effectLst>
        </p:spPr>
      </p:pic>
      <p:pic>
        <p:nvPicPr>
          <p:cNvPr id="6" name="Picture 5" descr="Graphical user interface, text, application, email&#10;&#10;Description automatically generated">
            <a:extLst>
              <a:ext uri="{FF2B5EF4-FFF2-40B4-BE49-F238E27FC236}">
                <a16:creationId xmlns:a16="http://schemas.microsoft.com/office/drawing/2014/main" id="{367C3555-0841-0F7B-433E-EB26326B52D0}"/>
              </a:ext>
            </a:extLst>
          </p:cNvPr>
          <p:cNvPicPr>
            <a:picLocks noChangeAspect="1"/>
          </p:cNvPicPr>
          <p:nvPr/>
        </p:nvPicPr>
        <p:blipFill>
          <a:blip r:embed="rId3"/>
          <a:stretch>
            <a:fillRect/>
          </a:stretch>
        </p:blipFill>
        <p:spPr>
          <a:xfrm>
            <a:off x="5653903" y="4541519"/>
            <a:ext cx="6353175" cy="2164715"/>
          </a:xfrm>
          <a:prstGeom prst="rect">
            <a:avLst/>
          </a:prstGeom>
          <a:effectLst>
            <a:glow rad="127000">
              <a:srgbClr val="0070C0"/>
            </a:glow>
          </a:effectLst>
        </p:spPr>
      </p:pic>
      <p:sp>
        <p:nvSpPr>
          <p:cNvPr id="7" name="TextBox 6">
            <a:extLst>
              <a:ext uri="{FF2B5EF4-FFF2-40B4-BE49-F238E27FC236}">
                <a16:creationId xmlns:a16="http://schemas.microsoft.com/office/drawing/2014/main" id="{090FF5C6-1A4A-C8F5-A296-FF90C1798B56}"/>
              </a:ext>
            </a:extLst>
          </p:cNvPr>
          <p:cNvSpPr txBox="1"/>
          <p:nvPr/>
        </p:nvSpPr>
        <p:spPr>
          <a:xfrm>
            <a:off x="6573629" y="1968019"/>
            <a:ext cx="5296153" cy="1256306"/>
          </a:xfrm>
          <a:prstGeom prst="rect">
            <a:avLst/>
          </a:prstGeom>
          <a:noFill/>
        </p:spPr>
        <p:txBody>
          <a:bodyPr wrap="square" rtlCol="0">
            <a:spAutoFit/>
          </a:bodyPr>
          <a:lstStyle/>
          <a:p>
            <a:pPr marL="0" marR="0">
              <a:lnSpc>
                <a:spcPct val="107000"/>
              </a:lnSpc>
              <a:spcAft>
                <a:spcPts val="800"/>
              </a:spcAft>
            </a:pPr>
            <a:r>
              <a:rPr lang="en-US" dirty="0">
                <a:latin typeface="HelveticaNeueLT Std" panose="020B0604020202020204"/>
                <a:ea typeface="Calibri" panose="020F0502020204030204" pitchFamily="34" charset="0"/>
                <a:cs typeface="Times New Roman" panose="02020603050405020304" pitchFamily="18" charset="0"/>
              </a:rPr>
              <a:t>In the Classic Dashboard, you had to l</a:t>
            </a:r>
            <a:r>
              <a:rPr lang="en-US" sz="1800" dirty="0">
                <a:effectLst/>
                <a:latin typeface="HelveticaNeueLT Std" panose="020B0604020202020204"/>
                <a:ea typeface="Calibri" panose="020F0502020204030204" pitchFamily="34" charset="0"/>
                <a:cs typeface="Times New Roman" panose="02020603050405020304" pitchFamily="18" charset="0"/>
              </a:rPr>
              <a:t>ocate the exception in the exception tab and click on the corresponding radial button beside it. Selec</a:t>
            </a:r>
            <a:r>
              <a:rPr lang="en-US" dirty="0">
                <a:latin typeface="HelveticaNeueLT Std" panose="020B0604020202020204"/>
                <a:ea typeface="Calibri" panose="020F0502020204030204" pitchFamily="34" charset="0"/>
                <a:cs typeface="Times New Roman" panose="02020603050405020304" pitchFamily="18" charset="0"/>
              </a:rPr>
              <a:t>t the</a:t>
            </a:r>
            <a:r>
              <a:rPr lang="en-US" sz="1800" dirty="0">
                <a:effectLst/>
                <a:latin typeface="HelveticaNeueLT Std" panose="020B0604020202020204"/>
                <a:ea typeface="Calibri" panose="020F0502020204030204" pitchFamily="34" charset="0"/>
                <a:cs typeface="Times New Roman" panose="02020603050405020304" pitchFamily="18" charset="0"/>
              </a:rPr>
              <a:t> ‘Remove Exception’ button.</a:t>
            </a:r>
          </a:p>
        </p:txBody>
      </p:sp>
      <p:sp>
        <p:nvSpPr>
          <p:cNvPr id="9" name="Arrow: Pentagon 8">
            <a:extLst>
              <a:ext uri="{FF2B5EF4-FFF2-40B4-BE49-F238E27FC236}">
                <a16:creationId xmlns:a16="http://schemas.microsoft.com/office/drawing/2014/main" id="{1A2EC0E3-6158-89CF-9515-44551A5FD5E3}"/>
              </a:ext>
            </a:extLst>
          </p:cNvPr>
          <p:cNvSpPr/>
          <p:nvPr/>
        </p:nvSpPr>
        <p:spPr>
          <a:xfrm>
            <a:off x="459350" y="4541519"/>
            <a:ext cx="4887713" cy="202194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nSpc>
                <a:spcPct val="107000"/>
              </a:lnSpc>
              <a:spcAft>
                <a:spcPts val="800"/>
              </a:spcAft>
            </a:pPr>
            <a:r>
              <a:rPr lang="en-US" sz="2800" dirty="0">
                <a:effectLst/>
                <a:latin typeface="HelveticaNeueLT Std" panose="020B0604020202020204"/>
                <a:ea typeface="Calibri" panose="020F0502020204030204" pitchFamily="34" charset="0"/>
                <a:cs typeface="Times New Roman" panose="02020603050405020304" pitchFamily="18" charset="0"/>
              </a:rPr>
              <a:t>To remove an exception in Responsive, locate the exception and click on the trash can icon. </a:t>
            </a:r>
          </a:p>
        </p:txBody>
      </p:sp>
      <p:sp>
        <p:nvSpPr>
          <p:cNvPr id="11" name="Rectangle 10">
            <a:extLst>
              <a:ext uri="{FF2B5EF4-FFF2-40B4-BE49-F238E27FC236}">
                <a16:creationId xmlns:a16="http://schemas.microsoft.com/office/drawing/2014/main" id="{FA8606D2-93A4-9595-FDB8-500DEBF53B6D}"/>
              </a:ext>
            </a:extLst>
          </p:cNvPr>
          <p:cNvSpPr/>
          <p:nvPr/>
        </p:nvSpPr>
        <p:spPr>
          <a:xfrm>
            <a:off x="167867" y="2171114"/>
            <a:ext cx="1007790" cy="117399"/>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8338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D07FCD-9638-8DDB-9E21-1B942C6FE44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A635A0-0AF0-B607-E8CF-EE1A4D28E1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C380F85-5A66-5E7E-0EA5-C90F609EF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69DF26-4E36-CF36-6802-BAD9BAB73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21C4959-78DF-CAC8-63EA-16088BC58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9481D95-2CBC-8B9C-D0A4-1A38D9725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FAB762-283B-A963-BDD4-1306E6F5BF35}"/>
              </a:ext>
            </a:extLst>
          </p:cNvPr>
          <p:cNvSpPr>
            <a:spLocks noGrp="1"/>
          </p:cNvSpPr>
          <p:nvPr>
            <p:ph type="title"/>
          </p:nvPr>
        </p:nvSpPr>
        <p:spPr>
          <a:xfrm>
            <a:off x="1371599" y="294538"/>
            <a:ext cx="9895951" cy="1033669"/>
          </a:xfrm>
        </p:spPr>
        <p:txBody>
          <a:bodyPr>
            <a:normAutofit/>
          </a:bodyPr>
          <a:lstStyle/>
          <a:p>
            <a:r>
              <a:rPr lang="en-US" dirty="0">
                <a:solidFill>
                  <a:srgbClr val="FFFFFF"/>
                </a:solidFill>
              </a:rPr>
              <a:t>Plans </a:t>
            </a:r>
          </a:p>
        </p:txBody>
      </p:sp>
      <p:sp>
        <p:nvSpPr>
          <p:cNvPr id="3" name="Content Placeholder 2">
            <a:extLst>
              <a:ext uri="{FF2B5EF4-FFF2-40B4-BE49-F238E27FC236}">
                <a16:creationId xmlns:a16="http://schemas.microsoft.com/office/drawing/2014/main" id="{B7255831-6BA3-3E22-727B-5238CE523702}"/>
              </a:ext>
            </a:extLst>
          </p:cNvPr>
          <p:cNvSpPr>
            <a:spLocks noGrp="1"/>
          </p:cNvSpPr>
          <p:nvPr>
            <p:ph idx="1"/>
          </p:nvPr>
        </p:nvSpPr>
        <p:spPr>
          <a:xfrm>
            <a:off x="0" y="1644014"/>
            <a:ext cx="2503715" cy="482529"/>
          </a:xfrm>
        </p:spPr>
        <p:txBody>
          <a:bodyPr anchor="ctr">
            <a:normAutofit/>
          </a:bodyPr>
          <a:lstStyle/>
          <a:p>
            <a:r>
              <a:rPr lang="en-US" sz="2000" dirty="0"/>
              <a:t>Classic Dashboard </a:t>
            </a:r>
          </a:p>
        </p:txBody>
      </p:sp>
      <p:pic>
        <p:nvPicPr>
          <p:cNvPr id="4" name="Picture 3" descr="Graphical user interface, text, application&#10;&#10;Description automatically generated">
            <a:extLst>
              <a:ext uri="{FF2B5EF4-FFF2-40B4-BE49-F238E27FC236}">
                <a16:creationId xmlns:a16="http://schemas.microsoft.com/office/drawing/2014/main" id="{D6A58C7B-6AE3-0DB2-1E32-CE6B1D2EE411}"/>
              </a:ext>
            </a:extLst>
          </p:cNvPr>
          <p:cNvPicPr>
            <a:picLocks noChangeAspect="1"/>
          </p:cNvPicPr>
          <p:nvPr/>
        </p:nvPicPr>
        <p:blipFill>
          <a:blip r:embed="rId2"/>
          <a:stretch>
            <a:fillRect/>
          </a:stretch>
        </p:blipFill>
        <p:spPr>
          <a:xfrm>
            <a:off x="93708" y="2173125"/>
            <a:ext cx="6971030" cy="1800225"/>
          </a:xfrm>
          <a:prstGeom prst="rect">
            <a:avLst/>
          </a:prstGeom>
          <a:effectLst>
            <a:glow rad="127000">
              <a:srgbClr val="FFC000"/>
            </a:glow>
          </a:effectLst>
        </p:spPr>
      </p:pic>
      <p:pic>
        <p:nvPicPr>
          <p:cNvPr id="5" name="Picture 4" descr="Graphical user interface, text, application, email&#10;&#10;Description automatically generated">
            <a:extLst>
              <a:ext uri="{FF2B5EF4-FFF2-40B4-BE49-F238E27FC236}">
                <a16:creationId xmlns:a16="http://schemas.microsoft.com/office/drawing/2014/main" id="{88C3E379-D47D-D516-1706-F81505385C61}"/>
              </a:ext>
            </a:extLst>
          </p:cNvPr>
          <p:cNvPicPr>
            <a:picLocks noChangeAspect="1"/>
          </p:cNvPicPr>
          <p:nvPr/>
        </p:nvPicPr>
        <p:blipFill>
          <a:blip r:embed="rId3"/>
          <a:stretch>
            <a:fillRect/>
          </a:stretch>
        </p:blipFill>
        <p:spPr>
          <a:xfrm>
            <a:off x="5055054" y="2525758"/>
            <a:ext cx="6976110" cy="4210050"/>
          </a:xfrm>
          <a:prstGeom prst="rect">
            <a:avLst/>
          </a:prstGeom>
          <a:effectLst>
            <a:glow rad="127000">
              <a:srgbClr val="0070C0"/>
            </a:glow>
          </a:effectLst>
        </p:spPr>
      </p:pic>
      <p:sp>
        <p:nvSpPr>
          <p:cNvPr id="6" name="Content Placeholder 2">
            <a:extLst>
              <a:ext uri="{FF2B5EF4-FFF2-40B4-BE49-F238E27FC236}">
                <a16:creationId xmlns:a16="http://schemas.microsoft.com/office/drawing/2014/main" id="{AB76135D-D339-4A18-46F3-30950EE92E90}"/>
              </a:ext>
            </a:extLst>
          </p:cNvPr>
          <p:cNvSpPr txBox="1">
            <a:spLocks/>
          </p:cNvSpPr>
          <p:nvPr/>
        </p:nvSpPr>
        <p:spPr>
          <a:xfrm>
            <a:off x="8695508" y="1866912"/>
            <a:ext cx="3061063" cy="48252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E7AA28"/>
                </a:solidFill>
                <a:latin typeface="HelveticaNeueLT Std" panose="020B0604020202020204" pitchFamily="34" charset="0"/>
                <a:ea typeface="+mn-ea"/>
                <a:cs typeface="+mn-cs"/>
              </a:defRPr>
            </a:lvl1pPr>
            <a:lvl2pPr marL="685800" indent="-228600" algn="l" defTabSz="914400" rtl="0" eaLnBrk="1" latinLnBrk="0" hangingPunct="1">
              <a:lnSpc>
                <a:spcPct val="90000"/>
              </a:lnSpc>
              <a:spcBef>
                <a:spcPts val="500"/>
              </a:spcBef>
              <a:buClr>
                <a:srgbClr val="E7AA28"/>
              </a:buClr>
              <a:buFont typeface="Arial" panose="020B0604020202020204" pitchFamily="34" charset="0"/>
              <a:buChar char="•"/>
              <a:defRPr sz="2000" b="0" i="0" kern="1200">
                <a:solidFill>
                  <a:schemeClr val="bg1"/>
                </a:solidFill>
                <a:latin typeface="HelveticaNeueLT Std"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HelveticaNeueLT Std"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HelveticaNeueLT Std"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HelveticaNeueLT Std"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070C0"/>
                </a:solidFill>
              </a:rPr>
              <a:t>Responsive Dashboard </a:t>
            </a:r>
          </a:p>
        </p:txBody>
      </p:sp>
      <p:sp>
        <p:nvSpPr>
          <p:cNvPr id="7" name="Rectangle 6">
            <a:extLst>
              <a:ext uri="{FF2B5EF4-FFF2-40B4-BE49-F238E27FC236}">
                <a16:creationId xmlns:a16="http://schemas.microsoft.com/office/drawing/2014/main" id="{F2B5BD6E-944D-E3BB-FE74-11BA5B0C534C}"/>
              </a:ext>
            </a:extLst>
          </p:cNvPr>
          <p:cNvSpPr/>
          <p:nvPr/>
        </p:nvSpPr>
        <p:spPr>
          <a:xfrm>
            <a:off x="365760" y="2525758"/>
            <a:ext cx="1567543" cy="156482"/>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D6E66CB-A8B7-0A8E-9C16-6B320E9A9732}"/>
              </a:ext>
            </a:extLst>
          </p:cNvPr>
          <p:cNvSpPr/>
          <p:nvPr/>
        </p:nvSpPr>
        <p:spPr>
          <a:xfrm>
            <a:off x="5497196" y="3718560"/>
            <a:ext cx="529136" cy="18288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5937D4-A641-1FED-48A7-39DF3EB18500}"/>
              </a:ext>
            </a:extLst>
          </p:cNvPr>
          <p:cNvSpPr/>
          <p:nvPr/>
        </p:nvSpPr>
        <p:spPr>
          <a:xfrm>
            <a:off x="7643858" y="3779520"/>
            <a:ext cx="781685" cy="18288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15FD3E-70EC-227E-41B1-4B8F73ED986B}"/>
              </a:ext>
            </a:extLst>
          </p:cNvPr>
          <p:cNvSpPr/>
          <p:nvPr/>
        </p:nvSpPr>
        <p:spPr>
          <a:xfrm>
            <a:off x="8115299" y="6021978"/>
            <a:ext cx="781685" cy="18288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34E17A-9716-66EF-3E59-EA4911AB337C}"/>
              </a:ext>
            </a:extLst>
          </p:cNvPr>
          <p:cNvSpPr/>
          <p:nvPr/>
        </p:nvSpPr>
        <p:spPr>
          <a:xfrm>
            <a:off x="3552646" y="3590173"/>
            <a:ext cx="575218" cy="128387"/>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A11BB1A-5E29-6793-CAEC-342C87621435}"/>
              </a:ext>
            </a:extLst>
          </p:cNvPr>
          <p:cNvSpPr txBox="1"/>
          <p:nvPr/>
        </p:nvSpPr>
        <p:spPr>
          <a:xfrm>
            <a:off x="160836" y="4476206"/>
            <a:ext cx="4733381" cy="2215991"/>
          </a:xfrm>
          <a:prstGeom prst="rect">
            <a:avLst/>
          </a:prstGeom>
          <a:noFill/>
        </p:spPr>
        <p:txBody>
          <a:bodyPr wrap="square" rtlCol="0">
            <a:spAutoFit/>
          </a:bodyPr>
          <a:lstStyle/>
          <a:p>
            <a:r>
              <a:rPr lang="en-US" sz="2000" dirty="0">
                <a:effectLst/>
                <a:latin typeface="HelveticaNeueLT Std" panose="020B0604020202020204"/>
                <a:ea typeface="Calibri" panose="020F0502020204030204" pitchFamily="34" charset="0"/>
                <a:cs typeface="Times New Roman" panose="02020603050405020304" pitchFamily="18" charset="0"/>
              </a:rPr>
              <a:t>The layout and features of the Plans landing page is very similar between dashboards. However, the views are now more intuitive. Upon selecting the plan in the Responsive Dashboard, </a:t>
            </a:r>
            <a:r>
              <a:rPr lang="en-US" sz="2000" dirty="0">
                <a:latin typeface="HelveticaNeueLT Std" panose="020B0604020202020204"/>
                <a:ea typeface="Calibri" panose="020F0502020204030204" pitchFamily="34" charset="0"/>
                <a:cs typeface="Times New Roman" panose="02020603050405020304" pitchFamily="18" charset="0"/>
              </a:rPr>
              <a:t>the plan is</a:t>
            </a:r>
            <a:r>
              <a:rPr lang="en-US" sz="2000" dirty="0">
                <a:effectLst/>
                <a:latin typeface="HelveticaNeueLT Std" panose="020B0604020202020204"/>
                <a:ea typeface="Calibri" panose="020F0502020204030204" pitchFamily="34" charset="0"/>
                <a:cs typeface="Times New Roman" panose="02020603050405020304" pitchFamily="18" charset="0"/>
              </a:rPr>
              <a:t> automatically in edit mode. </a:t>
            </a:r>
          </a:p>
          <a:p>
            <a:endParaRPr lang="en-US" dirty="0"/>
          </a:p>
        </p:txBody>
      </p:sp>
    </p:spTree>
    <p:extLst>
      <p:ext uri="{BB962C8B-B14F-4D97-AF65-F5344CB8AC3E}">
        <p14:creationId xmlns:p14="http://schemas.microsoft.com/office/powerpoint/2010/main" val="4082782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10E30A-3D4B-E790-39EB-1CE1348FA23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A76173-4984-1C69-FCE4-B714D91D2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61C5A0C-87F6-BC25-095A-301A796101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C294388-746B-DE53-43B0-363050CDA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80B6F97-A792-5BF2-A92C-8B08822FC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C898FC1-63ED-A22F-5C54-C2EE63C0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9D1E79-98A9-8AE3-CD13-197DA5BBDAD6}"/>
              </a:ext>
            </a:extLst>
          </p:cNvPr>
          <p:cNvSpPr>
            <a:spLocks noGrp="1"/>
          </p:cNvSpPr>
          <p:nvPr>
            <p:ph type="title"/>
          </p:nvPr>
        </p:nvSpPr>
        <p:spPr>
          <a:xfrm>
            <a:off x="1371599" y="294538"/>
            <a:ext cx="9895951" cy="1033669"/>
          </a:xfrm>
        </p:spPr>
        <p:txBody>
          <a:bodyPr>
            <a:normAutofit/>
          </a:bodyPr>
          <a:lstStyle/>
          <a:p>
            <a:r>
              <a:rPr lang="en-US" dirty="0">
                <a:solidFill>
                  <a:srgbClr val="FFFFFF"/>
                </a:solidFill>
              </a:rPr>
              <a:t>Plans </a:t>
            </a:r>
          </a:p>
        </p:txBody>
      </p:sp>
      <p:pic>
        <p:nvPicPr>
          <p:cNvPr id="5" name="Picture 4">
            <a:extLst>
              <a:ext uri="{FF2B5EF4-FFF2-40B4-BE49-F238E27FC236}">
                <a16:creationId xmlns:a16="http://schemas.microsoft.com/office/drawing/2014/main" id="{6B83F4FC-9E31-DBF2-5F0D-DB68DEC0D040}"/>
              </a:ext>
            </a:extLst>
          </p:cNvPr>
          <p:cNvPicPr>
            <a:picLocks noChangeAspect="1"/>
          </p:cNvPicPr>
          <p:nvPr/>
        </p:nvPicPr>
        <p:blipFill>
          <a:blip r:embed="rId2"/>
          <a:stretch>
            <a:fillRect/>
          </a:stretch>
        </p:blipFill>
        <p:spPr>
          <a:xfrm>
            <a:off x="86175" y="3278278"/>
            <a:ext cx="11385140" cy="2448273"/>
          </a:xfrm>
          <a:prstGeom prst="rect">
            <a:avLst/>
          </a:prstGeom>
        </p:spPr>
      </p:pic>
      <p:pic>
        <p:nvPicPr>
          <p:cNvPr id="6" name="Picture 5">
            <a:extLst>
              <a:ext uri="{FF2B5EF4-FFF2-40B4-BE49-F238E27FC236}">
                <a16:creationId xmlns:a16="http://schemas.microsoft.com/office/drawing/2014/main" id="{9660F5F3-A2B7-D92F-AFBA-56977D43917C}"/>
              </a:ext>
            </a:extLst>
          </p:cNvPr>
          <p:cNvPicPr>
            <a:picLocks noChangeAspect="1"/>
          </p:cNvPicPr>
          <p:nvPr/>
        </p:nvPicPr>
        <p:blipFill>
          <a:blip r:embed="rId3"/>
          <a:stretch>
            <a:fillRect/>
          </a:stretch>
        </p:blipFill>
        <p:spPr>
          <a:xfrm>
            <a:off x="86176" y="1682799"/>
            <a:ext cx="9639300" cy="847725"/>
          </a:xfrm>
          <a:prstGeom prst="rect">
            <a:avLst/>
          </a:prstGeom>
        </p:spPr>
      </p:pic>
      <p:sp>
        <p:nvSpPr>
          <p:cNvPr id="7" name="TextBox 6">
            <a:extLst>
              <a:ext uri="{FF2B5EF4-FFF2-40B4-BE49-F238E27FC236}">
                <a16:creationId xmlns:a16="http://schemas.microsoft.com/office/drawing/2014/main" id="{56A8E076-A20C-C425-C130-B478E071E8CA}"/>
              </a:ext>
            </a:extLst>
          </p:cNvPr>
          <p:cNvSpPr txBox="1"/>
          <p:nvPr/>
        </p:nvSpPr>
        <p:spPr>
          <a:xfrm>
            <a:off x="86175" y="2615891"/>
            <a:ext cx="9980933" cy="400110"/>
          </a:xfrm>
          <a:prstGeom prst="rect">
            <a:avLst/>
          </a:prstGeom>
          <a:noFill/>
        </p:spPr>
        <p:txBody>
          <a:bodyPr wrap="square" rtlCol="0">
            <a:spAutoFit/>
          </a:bodyPr>
          <a:lstStyle/>
          <a:p>
            <a:r>
              <a:rPr lang="en-US" sz="2000" dirty="0">
                <a:latin typeface="HelveticaNeueLT Std" panose="020B0604020202020204"/>
              </a:rPr>
              <a:t>To Create or View student Plans of Study, select the ‘Plans’ tab from the header bar</a:t>
            </a:r>
          </a:p>
        </p:txBody>
      </p:sp>
      <p:sp>
        <p:nvSpPr>
          <p:cNvPr id="9" name="TextBox 8">
            <a:extLst>
              <a:ext uri="{FF2B5EF4-FFF2-40B4-BE49-F238E27FC236}">
                <a16:creationId xmlns:a16="http://schemas.microsoft.com/office/drawing/2014/main" id="{A222C187-F69B-5369-CFA7-14AE187A19D4}"/>
              </a:ext>
            </a:extLst>
          </p:cNvPr>
          <p:cNvSpPr txBox="1"/>
          <p:nvPr/>
        </p:nvSpPr>
        <p:spPr>
          <a:xfrm>
            <a:off x="86176" y="5643154"/>
            <a:ext cx="11527163" cy="707886"/>
          </a:xfrm>
          <a:prstGeom prst="rect">
            <a:avLst/>
          </a:prstGeom>
          <a:noFill/>
        </p:spPr>
        <p:txBody>
          <a:bodyPr wrap="square" rtlCol="0">
            <a:spAutoFit/>
          </a:bodyPr>
          <a:lstStyle/>
          <a:p>
            <a:r>
              <a:rPr lang="en-US" sz="2000" dirty="0">
                <a:latin typeface="HelveticaNeueLT Std" panose="020B0604020202020204"/>
              </a:rPr>
              <a:t>The Plan List displays any existing plan. Selecting the plan description will allow for viewing/editing of the plan. To create a new plan, select ‘New plan.’</a:t>
            </a:r>
          </a:p>
        </p:txBody>
      </p:sp>
      <p:sp>
        <p:nvSpPr>
          <p:cNvPr id="11" name="Rectangle 10">
            <a:extLst>
              <a:ext uri="{FF2B5EF4-FFF2-40B4-BE49-F238E27FC236}">
                <a16:creationId xmlns:a16="http://schemas.microsoft.com/office/drawing/2014/main" id="{5C079443-CA5C-18BB-7FF8-F7E301369DBA}"/>
              </a:ext>
            </a:extLst>
          </p:cNvPr>
          <p:cNvSpPr/>
          <p:nvPr/>
        </p:nvSpPr>
        <p:spPr>
          <a:xfrm>
            <a:off x="7506788" y="1877074"/>
            <a:ext cx="940526" cy="4680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0F77247-E786-67C8-41EE-85570FE776C0}"/>
              </a:ext>
            </a:extLst>
          </p:cNvPr>
          <p:cNvSpPr/>
          <p:nvPr/>
        </p:nvSpPr>
        <p:spPr>
          <a:xfrm>
            <a:off x="10124083" y="3429000"/>
            <a:ext cx="1425953" cy="58730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ADDE1F9-3446-95E2-27A8-122059EB0232}"/>
              </a:ext>
            </a:extLst>
          </p:cNvPr>
          <p:cNvSpPr/>
          <p:nvPr/>
        </p:nvSpPr>
        <p:spPr>
          <a:xfrm>
            <a:off x="152400" y="4580708"/>
            <a:ext cx="674914" cy="38797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4296896-F079-5BF4-AFF5-A1A4A5E6F764}"/>
              </a:ext>
            </a:extLst>
          </p:cNvPr>
          <p:cNvSpPr/>
          <p:nvPr/>
        </p:nvSpPr>
        <p:spPr>
          <a:xfrm>
            <a:off x="5050971" y="4667794"/>
            <a:ext cx="905692" cy="191589"/>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8548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12EA10-0F66-46C4-9F0F-CC21703131E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03DCEB-E9A2-2B9F-295F-4BF990ED5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9F5A50-21A2-F468-6216-9255077041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3E01E7A-4325-B81C-17DE-14E1AEC07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A6717FD-9948-0351-3208-E5176700AE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E5C36AD-754F-61FB-F22E-8316E152B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1BF309-FAD2-DCC1-334E-73E04797CDF1}"/>
              </a:ext>
            </a:extLst>
          </p:cNvPr>
          <p:cNvSpPr>
            <a:spLocks noGrp="1"/>
          </p:cNvSpPr>
          <p:nvPr>
            <p:ph type="title"/>
          </p:nvPr>
        </p:nvSpPr>
        <p:spPr>
          <a:xfrm>
            <a:off x="1371599" y="294538"/>
            <a:ext cx="9895951" cy="1033669"/>
          </a:xfrm>
        </p:spPr>
        <p:txBody>
          <a:bodyPr>
            <a:normAutofit/>
          </a:bodyPr>
          <a:lstStyle/>
          <a:p>
            <a:r>
              <a:rPr lang="en-US" dirty="0">
                <a:solidFill>
                  <a:srgbClr val="FFFFFF"/>
                </a:solidFill>
              </a:rPr>
              <a:t>Plans </a:t>
            </a:r>
          </a:p>
        </p:txBody>
      </p:sp>
      <p:sp>
        <p:nvSpPr>
          <p:cNvPr id="5" name="TextBox 4">
            <a:extLst>
              <a:ext uri="{FF2B5EF4-FFF2-40B4-BE49-F238E27FC236}">
                <a16:creationId xmlns:a16="http://schemas.microsoft.com/office/drawing/2014/main" id="{3DC4392E-D05F-3AE9-1C88-2E3ED41C4603}"/>
              </a:ext>
            </a:extLst>
          </p:cNvPr>
          <p:cNvSpPr txBox="1"/>
          <p:nvPr/>
        </p:nvSpPr>
        <p:spPr>
          <a:xfrm>
            <a:off x="156754" y="1900363"/>
            <a:ext cx="4391571" cy="4122860"/>
          </a:xfrm>
          <a:prstGeom prst="rect">
            <a:avLst/>
          </a:prstGeom>
          <a:noFill/>
        </p:spPr>
        <p:txBody>
          <a:bodyPr wrap="square">
            <a:spAutoFit/>
          </a:bodyPr>
          <a:lstStyle/>
          <a:p>
            <a:pPr marL="0" marR="0">
              <a:lnSpc>
                <a:spcPct val="107000"/>
              </a:lnSpc>
              <a:spcAft>
                <a:spcPts val="800"/>
              </a:spcAft>
            </a:pPr>
            <a:r>
              <a:rPr lang="en-US" sz="2000" dirty="0">
                <a:effectLst/>
                <a:latin typeface="HelveticaNeueLT Std" panose="020B0604020202020204"/>
                <a:ea typeface="Calibri" panose="020F0502020204030204" pitchFamily="34" charset="0"/>
                <a:cs typeface="Times New Roman" panose="02020603050405020304" pitchFamily="18" charset="0"/>
              </a:rPr>
              <a:t>In the Edit View, the following changes have been made:</a:t>
            </a:r>
          </a:p>
          <a:p>
            <a:pPr marL="0" marR="0">
              <a:lnSpc>
                <a:spcPct val="107000"/>
              </a:lnSpc>
              <a:spcAft>
                <a:spcPts val="800"/>
              </a:spcAft>
            </a:pPr>
            <a:r>
              <a:rPr lang="en-US" sz="2000" dirty="0">
                <a:effectLst/>
                <a:latin typeface="HelveticaNeueLT Std" panose="020B0604020202020204"/>
                <a:ea typeface="Calibri" panose="020F0502020204030204" pitchFamily="34" charset="0"/>
                <a:cs typeface="Times New Roman" panose="02020603050405020304" pitchFamily="18" charset="0"/>
              </a:rPr>
              <a:t>The ‘Still Needed’ and ‘Courses’ menus from </a:t>
            </a:r>
            <a:r>
              <a:rPr lang="en-US" sz="2000" b="1" dirty="0">
                <a:solidFill>
                  <a:srgbClr val="FFC000"/>
                </a:solidFill>
                <a:effectLst/>
                <a:latin typeface="HelveticaNeueLT Std" panose="020B0604020202020204"/>
                <a:ea typeface="Calibri" panose="020F0502020204030204" pitchFamily="34" charset="0"/>
                <a:cs typeface="Times New Roman" panose="02020603050405020304" pitchFamily="18" charset="0"/>
              </a:rPr>
              <a:t>Classic</a:t>
            </a:r>
            <a:r>
              <a:rPr lang="en-US" sz="2000" dirty="0">
                <a:solidFill>
                  <a:srgbClr val="FFC000"/>
                </a:solidFill>
                <a:effectLst/>
                <a:latin typeface="HelveticaNeueLT Std" panose="020B0604020202020204"/>
                <a:ea typeface="Calibri" panose="020F0502020204030204" pitchFamily="34" charset="0"/>
                <a:cs typeface="Times New Roman" panose="02020603050405020304" pitchFamily="18" charset="0"/>
              </a:rPr>
              <a:t> </a:t>
            </a:r>
            <a:r>
              <a:rPr lang="en-US" sz="2000" dirty="0">
                <a:effectLst/>
                <a:latin typeface="HelveticaNeueLT Std" panose="020B0604020202020204"/>
                <a:ea typeface="Calibri" panose="020F0502020204030204" pitchFamily="34" charset="0"/>
                <a:cs typeface="Times New Roman" panose="02020603050405020304" pitchFamily="18" charset="0"/>
              </a:rPr>
              <a:t>moved to the left in the </a:t>
            </a:r>
            <a:r>
              <a:rPr lang="en-US" sz="2000" b="1" dirty="0">
                <a:solidFill>
                  <a:srgbClr val="0070C0"/>
                </a:solidFill>
                <a:effectLst/>
                <a:latin typeface="HelveticaNeueLT Std" panose="020B0604020202020204"/>
                <a:ea typeface="Calibri" panose="020F0502020204030204" pitchFamily="34" charset="0"/>
                <a:cs typeface="Times New Roman" panose="02020603050405020304" pitchFamily="18" charset="0"/>
              </a:rPr>
              <a:t>Responsive Dashboard</a:t>
            </a:r>
            <a:r>
              <a:rPr lang="en-US" sz="2000" dirty="0">
                <a:solidFill>
                  <a:srgbClr val="0070C0"/>
                </a:solidFill>
                <a:effectLst/>
                <a:latin typeface="HelveticaNeueLT Std" panose="020B0604020202020204"/>
                <a:ea typeface="Calibri" panose="020F0502020204030204" pitchFamily="34" charset="0"/>
                <a:cs typeface="Times New Roman" panose="02020603050405020304" pitchFamily="18" charset="0"/>
              </a:rPr>
              <a:t> </a:t>
            </a:r>
            <a:r>
              <a:rPr lang="en-US" sz="2000" dirty="0">
                <a:effectLst/>
                <a:latin typeface="HelveticaNeueLT Std" panose="020B0604020202020204"/>
                <a:ea typeface="Calibri" panose="020F0502020204030204" pitchFamily="34" charset="0"/>
                <a:cs typeface="Times New Roman" panose="02020603050405020304" pitchFamily="18" charset="0"/>
              </a:rPr>
              <a:t>and feature the ability to cycle through the menus. Courses listed here feature a drag and drop system too and within Plan terms. Included is a ‘Requirements’ menu containing the familiar ‘Choice’, ‘Course’, ‘GPA’, and ‘Placeholder’ for adding courses.</a:t>
            </a:r>
          </a:p>
        </p:txBody>
      </p:sp>
      <p:pic>
        <p:nvPicPr>
          <p:cNvPr id="6" name="Picture 5">
            <a:extLst>
              <a:ext uri="{FF2B5EF4-FFF2-40B4-BE49-F238E27FC236}">
                <a16:creationId xmlns:a16="http://schemas.microsoft.com/office/drawing/2014/main" id="{5F23861C-F2D1-2902-4C85-B97EC4C785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13935" y="1728984"/>
            <a:ext cx="7112455" cy="4984082"/>
          </a:xfrm>
          <a:prstGeom prst="rect">
            <a:avLst/>
          </a:prstGeom>
          <a:noFill/>
          <a:ln>
            <a:noFill/>
          </a:ln>
          <a:effectLst>
            <a:glow rad="127000">
              <a:srgbClr val="0070C0"/>
            </a:glow>
          </a:effectLst>
        </p:spPr>
      </p:pic>
    </p:spTree>
    <p:extLst>
      <p:ext uri="{BB962C8B-B14F-4D97-AF65-F5344CB8AC3E}">
        <p14:creationId xmlns:p14="http://schemas.microsoft.com/office/powerpoint/2010/main" val="1063066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099DAF-A8FA-FC30-BE37-BDC8A4AC06F4}"/>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A1BE32D-77C3-CDD7-BB51-56B967B5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C1112F1-6F05-2475-BB0A-158F3E1A8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93E3BD4-5178-720A-ACC3-EB60C3CACA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E2A9AE1-8CF2-1C0D-622F-B62A131D2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858D979-D18D-7125-2CDA-FA15B860D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A3596D-2FC8-C271-AF82-E2FA29E309C2}"/>
              </a:ext>
            </a:extLst>
          </p:cNvPr>
          <p:cNvSpPr>
            <a:spLocks noGrp="1"/>
          </p:cNvSpPr>
          <p:nvPr>
            <p:ph type="title"/>
          </p:nvPr>
        </p:nvSpPr>
        <p:spPr>
          <a:xfrm>
            <a:off x="1371599" y="294538"/>
            <a:ext cx="9895951" cy="1033669"/>
          </a:xfrm>
        </p:spPr>
        <p:txBody>
          <a:bodyPr>
            <a:normAutofit/>
          </a:bodyPr>
          <a:lstStyle/>
          <a:p>
            <a:pPr algn="ctr"/>
            <a:r>
              <a:rPr lang="en-US" sz="4400" dirty="0">
                <a:solidFill>
                  <a:srgbClr val="FFFFFF"/>
                </a:solidFill>
              </a:rPr>
              <a:t>What will change? </a:t>
            </a:r>
          </a:p>
        </p:txBody>
      </p:sp>
      <p:sp>
        <p:nvSpPr>
          <p:cNvPr id="3" name="Content Placeholder 2">
            <a:extLst>
              <a:ext uri="{FF2B5EF4-FFF2-40B4-BE49-F238E27FC236}">
                <a16:creationId xmlns:a16="http://schemas.microsoft.com/office/drawing/2014/main" id="{3C95D014-303F-1C4F-A086-93210D1FAE01}"/>
              </a:ext>
            </a:extLst>
          </p:cNvPr>
          <p:cNvSpPr>
            <a:spLocks noGrp="1"/>
          </p:cNvSpPr>
          <p:nvPr>
            <p:ph idx="1"/>
          </p:nvPr>
        </p:nvSpPr>
        <p:spPr>
          <a:xfrm>
            <a:off x="1371598" y="1871004"/>
            <a:ext cx="9724031" cy="3683358"/>
          </a:xfrm>
        </p:spPr>
        <p:txBody>
          <a:bodyPr anchor="ctr">
            <a:normAutofit/>
          </a:bodyPr>
          <a:lstStyle/>
          <a:p>
            <a:r>
              <a:rPr lang="en-US" sz="3200" dirty="0"/>
              <a:t>Beginning mid-July 2025, the Classic version of Degree Works will no longer be available. </a:t>
            </a:r>
            <a:br>
              <a:rPr lang="en-US" sz="2000" dirty="0"/>
            </a:br>
            <a:br>
              <a:rPr lang="en-US" sz="2000" dirty="0"/>
            </a:br>
            <a:endParaRPr lang="en-US" sz="2000" dirty="0"/>
          </a:p>
        </p:txBody>
      </p:sp>
      <p:pic>
        <p:nvPicPr>
          <p:cNvPr id="5" name="Content Placeholder 4">
            <a:extLst>
              <a:ext uri="{FF2B5EF4-FFF2-40B4-BE49-F238E27FC236}">
                <a16:creationId xmlns:a16="http://schemas.microsoft.com/office/drawing/2014/main" id="{873A2C2D-15CF-556C-7F89-97D91F103202}"/>
              </a:ext>
            </a:extLst>
          </p:cNvPr>
          <p:cNvPicPr>
            <a:picLocks noChangeAspect="1"/>
          </p:cNvPicPr>
          <p:nvPr/>
        </p:nvPicPr>
        <p:blipFill>
          <a:blip r:embed="rId2"/>
          <a:stretch>
            <a:fillRect/>
          </a:stretch>
        </p:blipFill>
        <p:spPr>
          <a:xfrm>
            <a:off x="975814" y="4366017"/>
            <a:ext cx="10515600" cy="1766554"/>
          </a:xfrm>
          <a:prstGeom prst="rect">
            <a:avLst/>
          </a:prstGeom>
        </p:spPr>
      </p:pic>
      <p:sp>
        <p:nvSpPr>
          <p:cNvPr id="7" name="&quot;Not Allowed&quot; Symbol 6">
            <a:extLst>
              <a:ext uri="{FF2B5EF4-FFF2-40B4-BE49-F238E27FC236}">
                <a16:creationId xmlns:a16="http://schemas.microsoft.com/office/drawing/2014/main" id="{6CD6BF78-B8D2-4967-FE85-62A26EC21507}"/>
              </a:ext>
            </a:extLst>
          </p:cNvPr>
          <p:cNvSpPr/>
          <p:nvPr/>
        </p:nvSpPr>
        <p:spPr>
          <a:xfrm>
            <a:off x="3935437" y="4715889"/>
            <a:ext cx="925032" cy="696433"/>
          </a:xfrm>
          <a:prstGeom prst="noSmoking">
            <a:avLst>
              <a:gd name="adj" fmla="val 9511"/>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Arrow: Down 7">
            <a:extLst>
              <a:ext uri="{FF2B5EF4-FFF2-40B4-BE49-F238E27FC236}">
                <a16:creationId xmlns:a16="http://schemas.microsoft.com/office/drawing/2014/main" id="{981E91A7-9916-CDFB-DE80-5C500CA971B7}"/>
              </a:ext>
            </a:extLst>
          </p:cNvPr>
          <p:cNvSpPr/>
          <p:nvPr/>
        </p:nvSpPr>
        <p:spPr>
          <a:xfrm>
            <a:off x="4816708" y="4392538"/>
            <a:ext cx="301191" cy="323351"/>
          </a:xfrm>
          <a:prstGeom prst="down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3439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5C7241-26A7-9075-A0C7-A0D73DA0135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A8E7FC2-051D-11C4-8356-052BFE067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25790EA-9BF6-F75B-E64F-DF470753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378F09-C736-4CD3-05A2-A0D230AE77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6D2C5D4-09A6-28AA-39A3-DABAACCE3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169E6F0-68B5-F2EA-2338-424E4F453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F1AE35-2F7A-CD02-A3E8-688CB09679EA}"/>
              </a:ext>
            </a:extLst>
          </p:cNvPr>
          <p:cNvSpPr>
            <a:spLocks noGrp="1"/>
          </p:cNvSpPr>
          <p:nvPr>
            <p:ph type="title"/>
          </p:nvPr>
        </p:nvSpPr>
        <p:spPr>
          <a:xfrm>
            <a:off x="1371599" y="294538"/>
            <a:ext cx="9895951" cy="1033669"/>
          </a:xfrm>
        </p:spPr>
        <p:txBody>
          <a:bodyPr>
            <a:normAutofit/>
          </a:bodyPr>
          <a:lstStyle/>
          <a:p>
            <a:r>
              <a:rPr lang="en-US" dirty="0">
                <a:solidFill>
                  <a:srgbClr val="FFFFFF"/>
                </a:solidFill>
              </a:rPr>
              <a:t>Plans </a:t>
            </a:r>
          </a:p>
        </p:txBody>
      </p:sp>
      <p:pic>
        <p:nvPicPr>
          <p:cNvPr id="4" name="Picture 3">
            <a:extLst>
              <a:ext uri="{FF2B5EF4-FFF2-40B4-BE49-F238E27FC236}">
                <a16:creationId xmlns:a16="http://schemas.microsoft.com/office/drawing/2014/main" id="{D7BB8D22-F2BE-388E-9F1A-176D611739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03817" y="1743169"/>
            <a:ext cx="6418373" cy="4995314"/>
          </a:xfrm>
          <a:prstGeom prst="rect">
            <a:avLst/>
          </a:prstGeom>
          <a:noFill/>
          <a:ln>
            <a:noFill/>
          </a:ln>
          <a:effectLst>
            <a:glow rad="127000">
              <a:srgbClr val="0070C0"/>
            </a:glow>
          </a:effectLst>
        </p:spPr>
      </p:pic>
      <p:sp>
        <p:nvSpPr>
          <p:cNvPr id="5" name="TextBox 4">
            <a:extLst>
              <a:ext uri="{FF2B5EF4-FFF2-40B4-BE49-F238E27FC236}">
                <a16:creationId xmlns:a16="http://schemas.microsoft.com/office/drawing/2014/main" id="{647652E3-CA80-EEB3-9952-4A558545A2E1}"/>
              </a:ext>
            </a:extLst>
          </p:cNvPr>
          <p:cNvSpPr txBox="1"/>
          <p:nvPr/>
        </p:nvSpPr>
        <p:spPr>
          <a:xfrm>
            <a:off x="182881" y="2941504"/>
            <a:ext cx="5051126" cy="1056379"/>
          </a:xfrm>
          <a:prstGeom prst="rect">
            <a:avLst/>
          </a:prstGeom>
          <a:noFill/>
        </p:spPr>
        <p:txBody>
          <a:bodyPr wrap="square" rtlCol="0">
            <a:spAutoFit/>
          </a:bodyPr>
          <a:lstStyle/>
          <a:p>
            <a:pPr marL="0" marR="0">
              <a:lnSpc>
                <a:spcPct val="107000"/>
              </a:lnSpc>
              <a:spcAft>
                <a:spcPts val="800"/>
              </a:spcAft>
            </a:pPr>
            <a:r>
              <a:rPr lang="en-US" sz="2000" dirty="0">
                <a:effectLst/>
                <a:latin typeface="HelveticaNeueLT Std" panose="020B0604020202020204"/>
                <a:ea typeface="Calibri" panose="020F0502020204030204" pitchFamily="34" charset="0"/>
                <a:cs typeface="Times New Roman" panose="02020603050405020304" pitchFamily="18" charset="0"/>
              </a:rPr>
              <a:t>Additional ways to add requirements in the responsive dashboard is via the + button listed at the top and bottom of each term.</a:t>
            </a:r>
          </a:p>
        </p:txBody>
      </p:sp>
    </p:spTree>
    <p:extLst>
      <p:ext uri="{BB962C8B-B14F-4D97-AF65-F5344CB8AC3E}">
        <p14:creationId xmlns:p14="http://schemas.microsoft.com/office/powerpoint/2010/main" val="117542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449094-4088-EF52-F8BD-01E17795959D}"/>
            </a:ext>
          </a:extLst>
        </p:cNvPr>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52FFCF-8850-DAC8-26CC-BB480F4EC212}"/>
              </a:ext>
            </a:extLst>
          </p:cNvPr>
          <p:cNvSpPr>
            <a:spLocks noGrp="1"/>
          </p:cNvSpPr>
          <p:nvPr>
            <p:ph type="title"/>
          </p:nvPr>
        </p:nvSpPr>
        <p:spPr>
          <a:xfrm>
            <a:off x="826396" y="586855"/>
            <a:ext cx="4230100" cy="3387497"/>
          </a:xfrm>
        </p:spPr>
        <p:txBody>
          <a:bodyPr anchor="b">
            <a:normAutofit/>
          </a:bodyPr>
          <a:lstStyle/>
          <a:p>
            <a:pPr algn="r"/>
            <a:r>
              <a:rPr lang="en-US" dirty="0">
                <a:solidFill>
                  <a:srgbClr val="FFFFFF"/>
                </a:solidFill>
              </a:rPr>
              <a:t>Information and Training Resources</a:t>
            </a:r>
          </a:p>
        </p:txBody>
      </p:sp>
      <p:sp>
        <p:nvSpPr>
          <p:cNvPr id="7" name="Callout: Down Arrow 6">
            <a:extLst>
              <a:ext uri="{FF2B5EF4-FFF2-40B4-BE49-F238E27FC236}">
                <a16:creationId xmlns:a16="http://schemas.microsoft.com/office/drawing/2014/main" id="{A57196C7-7216-EA44-B869-936BCB747E64}"/>
              </a:ext>
            </a:extLst>
          </p:cNvPr>
          <p:cNvSpPr/>
          <p:nvPr/>
        </p:nvSpPr>
        <p:spPr>
          <a:xfrm>
            <a:off x="6058488" y="1141038"/>
            <a:ext cx="5655229" cy="829340"/>
          </a:xfrm>
          <a:prstGeom prst="downArrow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lumMod val="50000"/>
                  </a:schemeClr>
                </a:solidFill>
                <a:latin typeface="HelveticaNeueLT Std" panose="020B0604020202020204"/>
              </a:rPr>
              <a:t>Go to </a:t>
            </a:r>
            <a:r>
              <a:rPr lang="en-US" sz="1800" dirty="0">
                <a:latin typeface="HelveticaNeueLT Std" panose="020B0604020202020204"/>
                <a:hlinkClick r:id="rId2"/>
              </a:rPr>
              <a:t>https://registrar.wvu.edu</a:t>
            </a:r>
            <a:r>
              <a:rPr lang="en-US" sz="1800" dirty="0">
                <a:latin typeface="HelveticaNeueLT Std" panose="020B0604020202020204"/>
              </a:rPr>
              <a:t> </a:t>
            </a:r>
          </a:p>
        </p:txBody>
      </p:sp>
      <p:sp>
        <p:nvSpPr>
          <p:cNvPr id="8" name="Callout: Down Arrow 7">
            <a:extLst>
              <a:ext uri="{FF2B5EF4-FFF2-40B4-BE49-F238E27FC236}">
                <a16:creationId xmlns:a16="http://schemas.microsoft.com/office/drawing/2014/main" id="{6F4EB74B-F08E-2E01-7144-CFE1AAAB80DE}"/>
              </a:ext>
            </a:extLst>
          </p:cNvPr>
          <p:cNvSpPr/>
          <p:nvPr/>
        </p:nvSpPr>
        <p:spPr>
          <a:xfrm>
            <a:off x="6046218" y="2245817"/>
            <a:ext cx="5655229" cy="829340"/>
          </a:xfrm>
          <a:prstGeom prst="downArrow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br>
              <a:rPr lang="en-US" sz="1800" dirty="0"/>
            </a:br>
            <a:r>
              <a:rPr lang="en-US" sz="1800" dirty="0">
                <a:solidFill>
                  <a:schemeClr val="accent1">
                    <a:lumMod val="50000"/>
                  </a:schemeClr>
                </a:solidFill>
                <a:latin typeface="HelveticaNeueLT Std" panose="020B0604020202020204"/>
              </a:rPr>
              <a:t>Click on the Resources and Training Tab</a:t>
            </a:r>
          </a:p>
          <a:p>
            <a:endParaRPr lang="en-US" sz="1800" dirty="0"/>
          </a:p>
        </p:txBody>
      </p:sp>
      <p:sp>
        <p:nvSpPr>
          <p:cNvPr id="11" name="Callout: Down Arrow 10">
            <a:extLst>
              <a:ext uri="{FF2B5EF4-FFF2-40B4-BE49-F238E27FC236}">
                <a16:creationId xmlns:a16="http://schemas.microsoft.com/office/drawing/2014/main" id="{D34F0833-7D17-5260-B5E4-F1682684E5FF}"/>
              </a:ext>
            </a:extLst>
          </p:cNvPr>
          <p:cNvSpPr/>
          <p:nvPr/>
        </p:nvSpPr>
        <p:spPr>
          <a:xfrm>
            <a:off x="6046219" y="3350597"/>
            <a:ext cx="5655229" cy="829340"/>
          </a:xfrm>
          <a:prstGeom prst="downArrow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br>
              <a:rPr lang="en-US" sz="1800" dirty="0"/>
            </a:br>
            <a:r>
              <a:rPr lang="en-US" sz="1800" dirty="0">
                <a:solidFill>
                  <a:schemeClr val="accent1">
                    <a:lumMod val="50000"/>
                  </a:schemeClr>
                </a:solidFill>
                <a:latin typeface="HelveticaNeueLT Std" panose="020B0604020202020204"/>
              </a:rPr>
              <a:t>Select Banner/Degreeworks Training and Documentation</a:t>
            </a:r>
          </a:p>
          <a:p>
            <a:endParaRPr lang="en-US" sz="1800" dirty="0"/>
          </a:p>
        </p:txBody>
      </p:sp>
      <p:sp>
        <p:nvSpPr>
          <p:cNvPr id="12" name="Callout: Down Arrow 11">
            <a:extLst>
              <a:ext uri="{FF2B5EF4-FFF2-40B4-BE49-F238E27FC236}">
                <a16:creationId xmlns:a16="http://schemas.microsoft.com/office/drawing/2014/main" id="{AC43E1D9-0E81-F5AA-A822-CDC55CBDD529}"/>
              </a:ext>
            </a:extLst>
          </p:cNvPr>
          <p:cNvSpPr/>
          <p:nvPr/>
        </p:nvSpPr>
        <p:spPr>
          <a:xfrm>
            <a:off x="6046220" y="4480788"/>
            <a:ext cx="5655229" cy="1126219"/>
          </a:xfrm>
          <a:prstGeom prst="downArrow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br>
              <a:rPr lang="en-US" sz="1800" dirty="0"/>
            </a:br>
            <a:r>
              <a:rPr lang="en-US" sz="1800" dirty="0">
                <a:solidFill>
                  <a:schemeClr val="accent1">
                    <a:lumMod val="50000"/>
                  </a:schemeClr>
                </a:solidFill>
                <a:latin typeface="HelveticaNeueLT Std" panose="020B0604020202020204"/>
              </a:rPr>
              <a:t>This presentation along with information about trainings will be available </a:t>
            </a:r>
          </a:p>
          <a:p>
            <a:endParaRPr lang="en-US" sz="1800" dirty="0"/>
          </a:p>
        </p:txBody>
      </p:sp>
    </p:spTree>
    <p:extLst>
      <p:ext uri="{BB962C8B-B14F-4D97-AF65-F5344CB8AC3E}">
        <p14:creationId xmlns:p14="http://schemas.microsoft.com/office/powerpoint/2010/main" val="3587641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BD6328-18BE-3670-F5FA-81B8E2FC3BA2}"/>
              </a:ext>
            </a:extLst>
          </p:cNvPr>
          <p:cNvSpPr>
            <a:spLocks noGrp="1"/>
          </p:cNvSpPr>
          <p:nvPr>
            <p:ph type="title"/>
          </p:nvPr>
        </p:nvSpPr>
        <p:spPr>
          <a:xfrm>
            <a:off x="1371599" y="294538"/>
            <a:ext cx="9895951" cy="1033669"/>
          </a:xfrm>
        </p:spPr>
        <p:txBody>
          <a:bodyPr>
            <a:normAutofit/>
          </a:bodyPr>
          <a:lstStyle/>
          <a:p>
            <a:pPr algn="ctr"/>
            <a:r>
              <a:rPr lang="en-US" dirty="0">
                <a:solidFill>
                  <a:srgbClr val="FFFFFF"/>
                </a:solidFill>
              </a:rPr>
              <a:t>Website Information</a:t>
            </a:r>
          </a:p>
        </p:txBody>
      </p:sp>
      <p:pic>
        <p:nvPicPr>
          <p:cNvPr id="5" name="Content Placeholder 4">
            <a:extLst>
              <a:ext uri="{FF2B5EF4-FFF2-40B4-BE49-F238E27FC236}">
                <a16:creationId xmlns:a16="http://schemas.microsoft.com/office/drawing/2014/main" id="{44A5B9AF-CCC0-73A1-D2DE-171F544C70AA}"/>
              </a:ext>
            </a:extLst>
          </p:cNvPr>
          <p:cNvPicPr>
            <a:picLocks noGrp="1" noChangeAspect="1"/>
          </p:cNvPicPr>
          <p:nvPr>
            <p:ph idx="1"/>
          </p:nvPr>
        </p:nvPicPr>
        <p:blipFill>
          <a:blip r:embed="rId2"/>
          <a:stretch>
            <a:fillRect/>
          </a:stretch>
        </p:blipFill>
        <p:spPr>
          <a:xfrm>
            <a:off x="459350" y="1774811"/>
            <a:ext cx="11142842" cy="4409195"/>
          </a:xfrm>
        </p:spPr>
      </p:pic>
      <p:sp>
        <p:nvSpPr>
          <p:cNvPr id="6" name="Oval 5">
            <a:extLst>
              <a:ext uri="{FF2B5EF4-FFF2-40B4-BE49-F238E27FC236}">
                <a16:creationId xmlns:a16="http://schemas.microsoft.com/office/drawing/2014/main" id="{55ABE764-194A-675A-411F-2F6E4CC9816C}"/>
              </a:ext>
            </a:extLst>
          </p:cNvPr>
          <p:cNvSpPr/>
          <p:nvPr/>
        </p:nvSpPr>
        <p:spPr>
          <a:xfrm>
            <a:off x="426376" y="1610125"/>
            <a:ext cx="1890445" cy="542261"/>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8B38B3A-B58D-DA61-6F7D-044F3D3E61CA}"/>
              </a:ext>
            </a:extLst>
          </p:cNvPr>
          <p:cNvSpPr/>
          <p:nvPr/>
        </p:nvSpPr>
        <p:spPr>
          <a:xfrm>
            <a:off x="8490973" y="3007292"/>
            <a:ext cx="1890445" cy="542261"/>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4FBAD24-BB31-14DE-8FCC-91C199D089BB}"/>
              </a:ext>
            </a:extLst>
          </p:cNvPr>
          <p:cNvSpPr/>
          <p:nvPr/>
        </p:nvSpPr>
        <p:spPr>
          <a:xfrm>
            <a:off x="8490972" y="4413439"/>
            <a:ext cx="1890445" cy="737190"/>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735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712F21-0348-CA3B-8BE8-132617A5B55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05DEAB-08B2-B160-3DE9-9E1862BF8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BC3859-CA8C-0D9A-CB9B-41510317CB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0E21B23-445E-8228-1359-EC708ECE4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C00E7AD-0D0D-9F2B-F638-8F90AA06A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1735D34-CA17-5537-F131-1B99022ED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870127-6058-B4C1-6197-CA0653513AF2}"/>
              </a:ext>
            </a:extLst>
          </p:cNvPr>
          <p:cNvSpPr>
            <a:spLocks noGrp="1"/>
          </p:cNvSpPr>
          <p:nvPr>
            <p:ph type="title"/>
          </p:nvPr>
        </p:nvSpPr>
        <p:spPr>
          <a:xfrm>
            <a:off x="1371599" y="294538"/>
            <a:ext cx="9895951" cy="1033669"/>
          </a:xfrm>
        </p:spPr>
        <p:txBody>
          <a:bodyPr>
            <a:normAutofit/>
          </a:bodyPr>
          <a:lstStyle/>
          <a:p>
            <a:r>
              <a:rPr lang="en-US" dirty="0">
                <a:solidFill>
                  <a:srgbClr val="FFFFFF"/>
                </a:solidFill>
              </a:rPr>
              <a:t>Contact Information</a:t>
            </a:r>
          </a:p>
        </p:txBody>
      </p:sp>
      <p:sp>
        <p:nvSpPr>
          <p:cNvPr id="3" name="Content Placeholder 2">
            <a:extLst>
              <a:ext uri="{FF2B5EF4-FFF2-40B4-BE49-F238E27FC236}">
                <a16:creationId xmlns:a16="http://schemas.microsoft.com/office/drawing/2014/main" id="{C3A68524-5D44-A2AA-BE09-C2882F7BB01A}"/>
              </a:ext>
            </a:extLst>
          </p:cNvPr>
          <p:cNvSpPr>
            <a:spLocks noGrp="1"/>
          </p:cNvSpPr>
          <p:nvPr>
            <p:ph idx="1"/>
          </p:nvPr>
        </p:nvSpPr>
        <p:spPr>
          <a:xfrm>
            <a:off x="1371600" y="2318197"/>
            <a:ext cx="9723120" cy="3683358"/>
          </a:xfrm>
        </p:spPr>
        <p:txBody>
          <a:bodyPr anchor="ctr">
            <a:normAutofit/>
          </a:bodyPr>
          <a:lstStyle/>
          <a:p>
            <a:pPr algn="ctr"/>
            <a:r>
              <a:rPr lang="en-US" sz="4400" dirty="0">
                <a:hlinkClick r:id="rId2"/>
              </a:rPr>
              <a:t>Email: degreeworks@mail.wvu.edu</a:t>
            </a:r>
            <a:endParaRPr lang="en-US" sz="4400" dirty="0"/>
          </a:p>
          <a:p>
            <a:pPr algn="ctr"/>
            <a:r>
              <a:rPr lang="en-US" sz="3600" dirty="0"/>
              <a:t>Phone: 304-293-5355</a:t>
            </a:r>
            <a:r>
              <a:rPr lang="en-US" sz="4400" dirty="0"/>
              <a:t> </a:t>
            </a:r>
          </a:p>
        </p:txBody>
      </p:sp>
      <p:sp>
        <p:nvSpPr>
          <p:cNvPr id="4" name="Content Placeholder 2">
            <a:extLst>
              <a:ext uri="{FF2B5EF4-FFF2-40B4-BE49-F238E27FC236}">
                <a16:creationId xmlns:a16="http://schemas.microsoft.com/office/drawing/2014/main" id="{A7DC6C7C-EB9C-4CC1-F543-769BD5602300}"/>
              </a:ext>
            </a:extLst>
          </p:cNvPr>
          <p:cNvSpPr txBox="1">
            <a:spLocks/>
          </p:cNvSpPr>
          <p:nvPr/>
        </p:nvSpPr>
        <p:spPr>
          <a:xfrm>
            <a:off x="6574972" y="2311506"/>
            <a:ext cx="5325292" cy="368335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E7AA28"/>
                </a:solidFill>
                <a:latin typeface="HelveticaNeueLT Std" panose="020B0604020202020204" pitchFamily="34" charset="0"/>
                <a:ea typeface="+mn-ea"/>
                <a:cs typeface="+mn-cs"/>
              </a:defRPr>
            </a:lvl1pPr>
            <a:lvl2pPr marL="685800" indent="-228600" algn="l" defTabSz="914400" rtl="0" eaLnBrk="1" latinLnBrk="0" hangingPunct="1">
              <a:lnSpc>
                <a:spcPct val="90000"/>
              </a:lnSpc>
              <a:spcBef>
                <a:spcPts val="500"/>
              </a:spcBef>
              <a:buClr>
                <a:srgbClr val="E7AA28"/>
              </a:buClr>
              <a:buFont typeface="Arial" panose="020B0604020202020204" pitchFamily="34" charset="0"/>
              <a:buChar char="•"/>
              <a:defRPr sz="2000" b="0" i="0" kern="1200">
                <a:solidFill>
                  <a:schemeClr val="bg1"/>
                </a:solidFill>
                <a:latin typeface="HelveticaNeueLT Std"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HelveticaNeueLT Std"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HelveticaNeueLT Std"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HelveticaNeueLT Std"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dirty="0"/>
          </a:p>
        </p:txBody>
      </p:sp>
    </p:spTree>
    <p:extLst>
      <p:ext uri="{BB962C8B-B14F-4D97-AF65-F5344CB8AC3E}">
        <p14:creationId xmlns:p14="http://schemas.microsoft.com/office/powerpoint/2010/main" val="1434262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337BB0-06E0-9984-A29C-96B0E5EBC6F0}"/>
              </a:ext>
            </a:extLst>
          </p:cNvPr>
          <p:cNvSpPr>
            <a:spLocks noGrp="1"/>
          </p:cNvSpPr>
          <p:nvPr>
            <p:ph type="title"/>
          </p:nvPr>
        </p:nvSpPr>
        <p:spPr>
          <a:xfrm>
            <a:off x="1371599" y="148856"/>
            <a:ext cx="10361051" cy="1179351"/>
          </a:xfrm>
        </p:spPr>
        <p:txBody>
          <a:bodyPr>
            <a:normAutofit fontScale="90000"/>
          </a:bodyPr>
          <a:lstStyle/>
          <a:p>
            <a:br>
              <a:rPr lang="en-US" sz="3600" dirty="0">
                <a:solidFill>
                  <a:srgbClr val="FFFFFF"/>
                </a:solidFill>
              </a:rPr>
            </a:br>
            <a:r>
              <a:rPr lang="en-US" sz="3100" dirty="0">
                <a:solidFill>
                  <a:srgbClr val="FFFFFF"/>
                </a:solidFill>
                <a:latin typeface="HelveticaNeueLT Std"/>
              </a:rPr>
              <a:t>Copy of Email notification sent to WVU Faculty and Instructions, AA Deans, AAC listserv, and Students in February 2022: </a:t>
            </a:r>
            <a:br>
              <a:rPr lang="en-US" sz="3600" dirty="0">
                <a:solidFill>
                  <a:srgbClr val="FFFFFF"/>
                </a:solidFill>
                <a:latin typeface="HelveticaNeueLT Std"/>
              </a:rPr>
            </a:br>
            <a:endParaRPr lang="en-US" sz="4000" dirty="0">
              <a:solidFill>
                <a:srgbClr val="FFFFFF"/>
              </a:solidFill>
              <a:latin typeface="HelveticaNeueLT Std"/>
            </a:endParaRPr>
          </a:p>
        </p:txBody>
      </p:sp>
      <p:sp>
        <p:nvSpPr>
          <p:cNvPr id="15" name="Content Placeholder 14">
            <a:extLst>
              <a:ext uri="{FF2B5EF4-FFF2-40B4-BE49-F238E27FC236}">
                <a16:creationId xmlns:a16="http://schemas.microsoft.com/office/drawing/2014/main" id="{642E6A3C-685D-35CD-43AC-0B340A184D9C}"/>
              </a:ext>
            </a:extLst>
          </p:cNvPr>
          <p:cNvSpPr>
            <a:spLocks noGrp="1"/>
          </p:cNvSpPr>
          <p:nvPr>
            <p:ph idx="1"/>
          </p:nvPr>
        </p:nvSpPr>
        <p:spPr/>
        <p:txBody>
          <a:bodyPr>
            <a:normAutofit fontScale="85000" lnSpcReduction="10000"/>
          </a:bodyPr>
          <a:lstStyle/>
          <a:p>
            <a:pPr marL="0" marR="0" indent="0" fontAlgn="base">
              <a:buNone/>
            </a:pPr>
            <a:r>
              <a:rPr lang="en-US" sz="1800" dirty="0">
                <a:solidFill>
                  <a:srgbClr val="0432FF"/>
                </a:solidFill>
                <a:effectLst/>
                <a:latin typeface="Arial" panose="020B0604020202020204" pitchFamily="34" charset="0"/>
                <a:ea typeface="Calibri" panose="020F0502020204030204" pitchFamily="34" charset="0"/>
              </a:rPr>
              <a:t>New, mobile-friendly Degree Works button will appear in the Portal on Monday, Feb. 7  </a:t>
            </a:r>
            <a:endParaRPr lang="en-US" sz="1800" dirty="0">
              <a:effectLst/>
              <a:latin typeface="Calibri" panose="020F0502020204030204" pitchFamily="34" charset="0"/>
              <a:ea typeface="Calibri" panose="020F0502020204030204" pitchFamily="34" charset="0"/>
            </a:endParaRPr>
          </a:p>
          <a:p>
            <a:pPr marL="0" marR="0" indent="0" fontAlgn="base">
              <a:buNone/>
            </a:pPr>
            <a:r>
              <a:rPr lang="en-US" sz="1800" dirty="0">
                <a:solidFill>
                  <a:srgbClr val="000000"/>
                </a:solidFill>
                <a:effectLst/>
                <a:latin typeface="Arial" panose="020B0604020202020204" pitchFamily="34" charset="0"/>
                <a:ea typeface="Calibri" panose="020F0502020204030204" pitchFamily="34" charset="0"/>
              </a:rPr>
              <a:t>Students, faculty and advisors will see a new, mobile-friendly option for launching Degree Works from the WVU Portal on Monday, Feb. 7 with a button labeled Responsive.” That means the application will automatically resize for mobile devices, making it easier to read content and navigate on smaller screens. </a:t>
            </a:r>
            <a:endParaRPr lang="en-US" sz="1800" dirty="0">
              <a:effectLst/>
              <a:latin typeface="Calibri" panose="020F0502020204030204" pitchFamily="34" charset="0"/>
              <a:ea typeface="Calibri" panose="020F0502020204030204" pitchFamily="34" charset="0"/>
            </a:endParaRPr>
          </a:p>
          <a:p>
            <a:pPr marL="0" marR="0" indent="0" fontAlgn="base">
              <a:buNone/>
            </a:pPr>
            <a:r>
              <a:rPr lang="en-US" sz="1800" b="1" dirty="0">
                <a:solidFill>
                  <a:srgbClr val="000000"/>
                </a:solidFill>
                <a:effectLst/>
                <a:latin typeface="Arial" panose="020B0604020202020204" pitchFamily="34" charset="0"/>
                <a:ea typeface="Calibri" panose="020F0502020204030204" pitchFamily="34" charset="0"/>
              </a:rPr>
              <a:t>You will see the same, current data from Banner/STAR, regardless of which button you select. Updates made using either Degree Works option will automatically be reflected in both dashboards.</a:t>
            </a:r>
            <a:r>
              <a:rPr lang="en-US" sz="1800" dirty="0">
                <a:solidFill>
                  <a:srgbClr val="000000"/>
                </a:solidFill>
                <a:effectLs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fontAlgn="base">
              <a:buNone/>
            </a:pPr>
            <a:r>
              <a:rPr lang="en-US" sz="1800" dirty="0">
                <a:solidFill>
                  <a:srgbClr val="000000"/>
                </a:solidFill>
                <a:effectLst/>
                <a:latin typeface="Arial" panose="020B0604020202020204" pitchFamily="34" charset="0"/>
                <a:ea typeface="Calibri" panose="020F0502020204030204" pitchFamily="34" charset="0"/>
              </a:rPr>
              <a:t>The new intuitive platform will feature an updated plan of study function. It will be easier for you to build the course plans for your students by simply dragging and dropping the selected courses into the pre-built columns. The addition of collapsible blocks will make it easier to hide information that you don’t immediately need or want. </a:t>
            </a:r>
            <a:endParaRPr lang="en-US" sz="1800" dirty="0">
              <a:effectLst/>
              <a:latin typeface="Calibri" panose="020F0502020204030204" pitchFamily="34" charset="0"/>
              <a:ea typeface="Calibri" panose="020F0502020204030204" pitchFamily="34" charset="0"/>
            </a:endParaRPr>
          </a:p>
          <a:p>
            <a:pPr marL="0" marR="0" indent="0" fontAlgn="base">
              <a:buNone/>
            </a:pPr>
            <a:r>
              <a:rPr lang="en-US" sz="1800" dirty="0">
                <a:solidFill>
                  <a:srgbClr val="000000"/>
                </a:solidFill>
                <a:effectLst/>
                <a:latin typeface="Arial" panose="020B0604020202020204" pitchFamily="34" charset="0"/>
                <a:ea typeface="Calibri" panose="020F0502020204030204" pitchFamily="34" charset="0"/>
              </a:rPr>
              <a:t>However, some external links will no longer be available such as the Graduation Applications, Financial Aid and Subject History. Ellucian, the vendor behind Degree Works, is requiring this change with this system update. Removing customized features may help reduce the risks of broken links after future Ellucian upgrades. The Registrar’s Office is exploring other ways to make this information available. </a:t>
            </a:r>
            <a:endParaRPr lang="en-US" sz="1800" dirty="0">
              <a:effectLst/>
              <a:latin typeface="Calibri" panose="020F0502020204030204" pitchFamily="34" charset="0"/>
              <a:ea typeface="Calibri" panose="020F0502020204030204" pitchFamily="34" charset="0"/>
            </a:endParaRPr>
          </a:p>
          <a:p>
            <a:pPr marL="0" marR="0" indent="0" fontAlgn="base">
              <a:buNone/>
            </a:pPr>
            <a:r>
              <a:rPr lang="en-US" sz="1800" dirty="0">
                <a:solidFill>
                  <a:srgbClr val="000000"/>
                </a:solidFill>
                <a:effectLst/>
                <a:latin typeface="Arial" panose="020B0604020202020204" pitchFamily="34" charset="0"/>
                <a:ea typeface="Calibri" panose="020F0502020204030204" pitchFamily="34" charset="0"/>
              </a:rPr>
              <a:t>The old Degree Works button, labeled “Classic,” will remain available through at least </a:t>
            </a:r>
            <a:r>
              <a:rPr lang="en-US" sz="1800" dirty="0">
                <a:solidFill>
                  <a:srgbClr val="000000"/>
                </a:solidFill>
                <a:effectLst/>
                <a:highlight>
                  <a:srgbClr val="FFFF00"/>
                </a:highlight>
                <a:latin typeface="Arial" panose="020B0604020202020204" pitchFamily="34" charset="0"/>
                <a:ea typeface="Calibri" panose="020F0502020204030204" pitchFamily="34" charset="0"/>
              </a:rPr>
              <a:t>the end of the Spring 2023 semester </a:t>
            </a:r>
            <a:r>
              <a:rPr lang="en-US" sz="1800" dirty="0">
                <a:solidFill>
                  <a:srgbClr val="000000"/>
                </a:solidFill>
                <a:effectLst/>
                <a:latin typeface="Arial" panose="020B0604020202020204" pitchFamily="34" charset="0"/>
                <a:ea typeface="Calibri" panose="020F0502020204030204" pitchFamily="34" charset="0"/>
              </a:rPr>
              <a:t>to allow time for adjusting to the new platform. </a:t>
            </a:r>
            <a:endParaRPr lang="en-US" sz="1800" dirty="0">
              <a:effectLst/>
              <a:latin typeface="Calibri" panose="020F0502020204030204" pitchFamily="34" charset="0"/>
              <a:ea typeface="Calibri" panose="020F0502020204030204" pitchFamily="34" charset="0"/>
            </a:endParaRPr>
          </a:p>
          <a:p>
            <a:pPr marL="0" marR="0" indent="0" fontAlgn="base">
              <a:buNone/>
            </a:pPr>
            <a:r>
              <a:rPr lang="en-US" sz="1800" dirty="0">
                <a:solidFill>
                  <a:srgbClr val="000000"/>
                </a:solidFill>
                <a:effectLst/>
                <a:latin typeface="Arial" panose="020B0604020202020204" pitchFamily="34" charset="0"/>
                <a:ea typeface="Calibri" panose="020F0502020204030204" pitchFamily="34" charset="0"/>
              </a:rPr>
              <a:t>You can register for a Degree Works training session or view additional informational documents at the Registrar’s website: </a:t>
            </a:r>
            <a:r>
              <a:rPr lang="en-US" sz="1800" u="sng" dirty="0">
                <a:solidFill>
                  <a:srgbClr val="000000"/>
                </a:solidFill>
                <a:effectLst/>
                <a:latin typeface="Arial" panose="020B0604020202020204" pitchFamily="34" charset="0"/>
                <a:ea typeface="Calibri" panose="020F0502020204030204" pitchFamily="34" charset="0"/>
                <a:hlinkClick r:id="rId2"/>
              </a:rPr>
              <a:t>https://registrar.wvu.edu/resources-and-training/banner-degreeworks-training</a:t>
            </a:r>
            <a:r>
              <a:rPr lang="en-US" sz="1800" dirty="0">
                <a:solidFill>
                  <a:srgbClr val="000000"/>
                </a:solidFill>
                <a:effectLs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fontAlgn="base">
              <a:buNone/>
            </a:pPr>
            <a:r>
              <a:rPr lang="en-US" sz="1800" dirty="0">
                <a:solidFill>
                  <a:srgbClr val="000000"/>
                </a:solidFill>
                <a:effectLst/>
                <a:latin typeface="Arial" panose="020B0604020202020204" pitchFamily="34" charset="0"/>
                <a:ea typeface="Calibri" panose="020F0502020204030204" pitchFamily="34" charset="0"/>
              </a:rPr>
              <a:t>Please direct any questions to </a:t>
            </a:r>
            <a:r>
              <a:rPr lang="en-US" sz="1800" u="sng" dirty="0">
                <a:solidFill>
                  <a:srgbClr val="000000"/>
                </a:solidFill>
                <a:effectLst/>
                <a:latin typeface="Arial" panose="020B0604020202020204" pitchFamily="34" charset="0"/>
                <a:ea typeface="Calibri" panose="020F0502020204030204" pitchFamily="34" charset="0"/>
                <a:hlinkClick r:id="rId3"/>
              </a:rPr>
              <a:t>Registrar@mail.wvu.edu</a:t>
            </a:r>
            <a:r>
              <a:rPr lang="en-US" sz="1800" dirty="0">
                <a:solidFill>
                  <a:srgbClr val="000000"/>
                </a:solidFill>
                <a:effectLs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04868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A91718-58F2-2AAB-D64C-103DF635A1D2}"/>
              </a:ext>
            </a:extLst>
          </p:cNvPr>
          <p:cNvSpPr>
            <a:spLocks noGrp="1"/>
          </p:cNvSpPr>
          <p:nvPr>
            <p:ph type="title"/>
          </p:nvPr>
        </p:nvSpPr>
        <p:spPr>
          <a:xfrm>
            <a:off x="1371599" y="294538"/>
            <a:ext cx="9895951" cy="1033669"/>
          </a:xfrm>
        </p:spPr>
        <p:txBody>
          <a:bodyPr>
            <a:normAutofit/>
          </a:bodyPr>
          <a:lstStyle/>
          <a:p>
            <a:r>
              <a:rPr lang="en-US" dirty="0">
                <a:solidFill>
                  <a:srgbClr val="FFFFFF"/>
                </a:solidFill>
              </a:rPr>
              <a:t>Comparisons for Review</a:t>
            </a:r>
          </a:p>
        </p:txBody>
      </p:sp>
      <p:graphicFrame>
        <p:nvGraphicFramePr>
          <p:cNvPr id="20" name="Content Placeholder 2">
            <a:extLst>
              <a:ext uri="{FF2B5EF4-FFF2-40B4-BE49-F238E27FC236}">
                <a16:creationId xmlns:a16="http://schemas.microsoft.com/office/drawing/2014/main" id="{E39499FB-E5A9-EF34-2AE4-8669ECED335C}"/>
              </a:ext>
            </a:extLst>
          </p:cNvPr>
          <p:cNvGraphicFramePr>
            <a:graphicFrameLocks noGrp="1"/>
          </p:cNvGraphicFramePr>
          <p:nvPr>
            <p:ph idx="1"/>
            <p:extLst>
              <p:ext uri="{D42A27DB-BD31-4B8C-83A1-F6EECF244321}">
                <p14:modId xmlns:p14="http://schemas.microsoft.com/office/powerpoint/2010/main" val="2690780499"/>
              </p:ext>
            </p:extLst>
          </p:nvPr>
        </p:nvGraphicFramePr>
        <p:xfrm>
          <a:off x="1021222" y="1717704"/>
          <a:ext cx="4909560" cy="4785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2">
            <a:extLst>
              <a:ext uri="{FF2B5EF4-FFF2-40B4-BE49-F238E27FC236}">
                <a16:creationId xmlns:a16="http://schemas.microsoft.com/office/drawing/2014/main" id="{40FDDE1F-4431-3588-BE31-823D69DC1B0A}"/>
              </a:ext>
            </a:extLst>
          </p:cNvPr>
          <p:cNvGraphicFramePr>
            <a:graphicFrameLocks/>
          </p:cNvGraphicFramePr>
          <p:nvPr>
            <p:extLst>
              <p:ext uri="{D42A27DB-BD31-4B8C-83A1-F6EECF244321}">
                <p14:modId xmlns:p14="http://schemas.microsoft.com/office/powerpoint/2010/main" val="2032493009"/>
              </p:ext>
            </p:extLst>
          </p:nvPr>
        </p:nvGraphicFramePr>
        <p:xfrm>
          <a:off x="6496938" y="1717703"/>
          <a:ext cx="4909560" cy="47856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56999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A47E79-B267-1DF5-D708-8A6045AC5530}"/>
              </a:ext>
            </a:extLst>
          </p:cNvPr>
          <p:cNvSpPr>
            <a:spLocks noGrp="1"/>
          </p:cNvSpPr>
          <p:nvPr>
            <p:ph type="title"/>
          </p:nvPr>
        </p:nvSpPr>
        <p:spPr>
          <a:xfrm>
            <a:off x="1371599" y="294538"/>
            <a:ext cx="9895951" cy="1033669"/>
          </a:xfrm>
        </p:spPr>
        <p:txBody>
          <a:bodyPr>
            <a:normAutofit/>
          </a:bodyPr>
          <a:lstStyle/>
          <a:p>
            <a:r>
              <a:rPr lang="en-US" dirty="0">
                <a:solidFill>
                  <a:srgbClr val="FFFFFF"/>
                </a:solidFill>
              </a:rPr>
              <a:t>Homepage</a:t>
            </a:r>
          </a:p>
        </p:txBody>
      </p:sp>
      <p:sp>
        <p:nvSpPr>
          <p:cNvPr id="3" name="Content Placeholder 2">
            <a:extLst>
              <a:ext uri="{FF2B5EF4-FFF2-40B4-BE49-F238E27FC236}">
                <a16:creationId xmlns:a16="http://schemas.microsoft.com/office/drawing/2014/main" id="{6F936071-08B8-7BFB-5765-C95702DF41B9}"/>
              </a:ext>
            </a:extLst>
          </p:cNvPr>
          <p:cNvSpPr>
            <a:spLocks noGrp="1"/>
          </p:cNvSpPr>
          <p:nvPr>
            <p:ph idx="1"/>
          </p:nvPr>
        </p:nvSpPr>
        <p:spPr>
          <a:xfrm>
            <a:off x="1371599" y="1641977"/>
            <a:ext cx="9724031" cy="3282563"/>
          </a:xfrm>
        </p:spPr>
        <p:txBody>
          <a:bodyPr anchor="ctr">
            <a:normAutofit fontScale="92500" lnSpcReduction="20000"/>
          </a:bodyPr>
          <a:lstStyle/>
          <a:p>
            <a:r>
              <a:rPr lang="en-US" sz="2800" dirty="0"/>
              <a:t>Classic</a:t>
            </a:r>
          </a:p>
          <a:p>
            <a:endParaRPr lang="en-US" sz="2000" dirty="0"/>
          </a:p>
          <a:p>
            <a:endParaRPr lang="en-US" sz="2000" dirty="0"/>
          </a:p>
          <a:p>
            <a:endParaRPr lang="en-US" sz="2000" dirty="0"/>
          </a:p>
          <a:p>
            <a:endParaRPr lang="en-US" sz="2000" dirty="0"/>
          </a:p>
          <a:p>
            <a:endParaRPr lang="en-US" sz="2000" dirty="0"/>
          </a:p>
          <a:p>
            <a:br>
              <a:rPr lang="en-US" sz="2000" dirty="0"/>
            </a:br>
            <a:endParaRPr lang="en-US" sz="2600" dirty="0"/>
          </a:p>
          <a:p>
            <a:r>
              <a:rPr lang="en-US" sz="2600" dirty="0"/>
              <a:t>Responsive </a:t>
            </a:r>
            <a:br>
              <a:rPr lang="en-US" sz="2000" dirty="0"/>
            </a:br>
            <a:endParaRPr lang="en-US" sz="2000" dirty="0"/>
          </a:p>
        </p:txBody>
      </p:sp>
      <p:pic>
        <p:nvPicPr>
          <p:cNvPr id="5" name="Picture 4">
            <a:extLst>
              <a:ext uri="{FF2B5EF4-FFF2-40B4-BE49-F238E27FC236}">
                <a16:creationId xmlns:a16="http://schemas.microsoft.com/office/drawing/2014/main" id="{C9758B64-D436-AACD-0D73-72855DDD72AB}"/>
              </a:ext>
            </a:extLst>
          </p:cNvPr>
          <p:cNvPicPr>
            <a:picLocks noChangeAspect="1"/>
          </p:cNvPicPr>
          <p:nvPr/>
        </p:nvPicPr>
        <p:blipFill>
          <a:blip r:embed="rId2"/>
          <a:stretch>
            <a:fillRect/>
          </a:stretch>
        </p:blipFill>
        <p:spPr>
          <a:xfrm>
            <a:off x="3672" y="2060655"/>
            <a:ext cx="12160875" cy="2159111"/>
          </a:xfrm>
          <a:prstGeom prst="rect">
            <a:avLst/>
          </a:prstGeom>
        </p:spPr>
      </p:pic>
      <p:pic>
        <p:nvPicPr>
          <p:cNvPr id="7" name="Picture 6">
            <a:extLst>
              <a:ext uri="{FF2B5EF4-FFF2-40B4-BE49-F238E27FC236}">
                <a16:creationId xmlns:a16="http://schemas.microsoft.com/office/drawing/2014/main" id="{F4D9D3F2-0BE4-02C5-8588-DF4EA5473F3E}"/>
              </a:ext>
            </a:extLst>
          </p:cNvPr>
          <p:cNvPicPr>
            <a:picLocks noChangeAspect="1"/>
          </p:cNvPicPr>
          <p:nvPr/>
        </p:nvPicPr>
        <p:blipFill>
          <a:blip r:embed="rId3"/>
          <a:stretch>
            <a:fillRect/>
          </a:stretch>
        </p:blipFill>
        <p:spPr>
          <a:xfrm>
            <a:off x="31125" y="4696810"/>
            <a:ext cx="11817957" cy="2114659"/>
          </a:xfrm>
          <a:prstGeom prst="rect">
            <a:avLst/>
          </a:prstGeom>
        </p:spPr>
      </p:pic>
    </p:spTree>
    <p:extLst>
      <p:ext uri="{BB962C8B-B14F-4D97-AF65-F5344CB8AC3E}">
        <p14:creationId xmlns:p14="http://schemas.microsoft.com/office/powerpoint/2010/main" val="2896131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0837AB-9374-DE94-654A-D1DC42A00670}"/>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5861EC-CB08-8193-A409-821406D4C816}"/>
              </a:ext>
            </a:extLst>
          </p:cNvPr>
          <p:cNvSpPr>
            <a:spLocks noGrp="1"/>
          </p:cNvSpPr>
          <p:nvPr>
            <p:ph type="title"/>
          </p:nvPr>
        </p:nvSpPr>
        <p:spPr>
          <a:xfrm>
            <a:off x="838201" y="365125"/>
            <a:ext cx="3816095" cy="1938076"/>
          </a:xfrm>
        </p:spPr>
        <p:txBody>
          <a:bodyPr>
            <a:normAutofit/>
          </a:bodyPr>
          <a:lstStyle/>
          <a:p>
            <a:r>
              <a:rPr lang="en-US"/>
              <a:t>Responsive Homepage</a:t>
            </a:r>
          </a:p>
        </p:txBody>
      </p:sp>
      <p:sp>
        <p:nvSpPr>
          <p:cNvPr id="3" name="Content Placeholder 2">
            <a:extLst>
              <a:ext uri="{FF2B5EF4-FFF2-40B4-BE49-F238E27FC236}">
                <a16:creationId xmlns:a16="http://schemas.microsoft.com/office/drawing/2014/main" id="{CBA9AFE3-A890-9860-6BA8-8633EC65D531}"/>
              </a:ext>
            </a:extLst>
          </p:cNvPr>
          <p:cNvSpPr>
            <a:spLocks noGrp="1"/>
          </p:cNvSpPr>
          <p:nvPr>
            <p:ph idx="1"/>
          </p:nvPr>
        </p:nvSpPr>
        <p:spPr>
          <a:xfrm>
            <a:off x="198304" y="2126255"/>
            <a:ext cx="4455993" cy="4572000"/>
          </a:xfrm>
        </p:spPr>
        <p:txBody>
          <a:bodyPr>
            <a:normAutofit/>
          </a:bodyPr>
          <a:lstStyle/>
          <a:p>
            <a:pPr marL="285750" indent="-285750">
              <a:buFont typeface="Arial" panose="020B0604020202020204" pitchFamily="34" charset="0"/>
              <a:buChar char="•"/>
            </a:pPr>
            <a:r>
              <a:rPr lang="en-US" dirty="0"/>
              <a:t>The Responsive Dashboard homepage contains a simple student search, as well as the pop-up menu for the Advanced Search.</a:t>
            </a:r>
          </a:p>
          <a:p>
            <a:pPr marL="285750" indent="-285750">
              <a:buFont typeface="Arial" panose="020B0604020202020204" pitchFamily="34" charset="0"/>
              <a:buChar char="•"/>
            </a:pPr>
            <a:r>
              <a:rPr lang="en-US" dirty="0"/>
              <a:t>The Worksheet, Exceptions, and Plans tabs are persistent across all pages of the Responsive Dashboard.</a:t>
            </a:r>
          </a:p>
        </p:txBody>
      </p:sp>
      <p:pic>
        <p:nvPicPr>
          <p:cNvPr id="18" name="Picture 17" descr="Person watching empty phone">
            <a:extLst>
              <a:ext uri="{FF2B5EF4-FFF2-40B4-BE49-F238E27FC236}">
                <a16:creationId xmlns:a16="http://schemas.microsoft.com/office/drawing/2014/main" id="{B0FBC895-8891-AA35-F039-9DECA9B6EB3C}"/>
              </a:ext>
            </a:extLst>
          </p:cNvPr>
          <p:cNvPicPr>
            <a:picLocks noChangeAspect="1"/>
          </p:cNvPicPr>
          <p:nvPr/>
        </p:nvPicPr>
        <p:blipFill>
          <a:blip r:embed="rId2"/>
          <a:srcRect t="20005" r="-1" b="4049"/>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4" name="Picture 3">
            <a:extLst>
              <a:ext uri="{FF2B5EF4-FFF2-40B4-BE49-F238E27FC236}">
                <a16:creationId xmlns:a16="http://schemas.microsoft.com/office/drawing/2014/main" id="{3796622F-B72C-3680-397F-F3BC697548FE}"/>
              </a:ext>
            </a:extLst>
          </p:cNvPr>
          <p:cNvPicPr>
            <a:picLocks noChangeAspect="1"/>
          </p:cNvPicPr>
          <p:nvPr/>
        </p:nvPicPr>
        <p:blipFill>
          <a:blip r:embed="rId3"/>
          <a:srcRect b="11121"/>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1539456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779214-7524-58CB-04F1-9035AD97472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D084ED1-06C6-40D0-044F-AD738F4A8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92CE5D9-4900-F922-4DCD-E48F759AA0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344184B-FCD1-A169-35BB-26131C709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BB52825-D121-2512-B5E2-79E0AF3541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9DDA2D4-94B3-29F3-014A-C7E4691DB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F7FCE4-5879-9383-ABCF-C286B7FFAEEC}"/>
              </a:ext>
            </a:extLst>
          </p:cNvPr>
          <p:cNvSpPr>
            <a:spLocks noGrp="1"/>
          </p:cNvSpPr>
          <p:nvPr>
            <p:ph type="title"/>
          </p:nvPr>
        </p:nvSpPr>
        <p:spPr>
          <a:xfrm>
            <a:off x="1371599" y="294538"/>
            <a:ext cx="9895951" cy="1033669"/>
          </a:xfrm>
        </p:spPr>
        <p:txBody>
          <a:bodyPr>
            <a:normAutofit/>
          </a:bodyPr>
          <a:lstStyle/>
          <a:p>
            <a:r>
              <a:rPr lang="en-US" dirty="0">
                <a:solidFill>
                  <a:srgbClr val="FFFFFF"/>
                </a:solidFill>
              </a:rPr>
              <a:t>Find and Search </a:t>
            </a:r>
          </a:p>
        </p:txBody>
      </p:sp>
      <p:sp>
        <p:nvSpPr>
          <p:cNvPr id="3" name="Content Placeholder 2">
            <a:extLst>
              <a:ext uri="{FF2B5EF4-FFF2-40B4-BE49-F238E27FC236}">
                <a16:creationId xmlns:a16="http://schemas.microsoft.com/office/drawing/2014/main" id="{B9CF9074-5B7A-BCA6-A618-834ED737F54D}"/>
              </a:ext>
            </a:extLst>
          </p:cNvPr>
          <p:cNvSpPr>
            <a:spLocks noGrp="1"/>
          </p:cNvSpPr>
          <p:nvPr>
            <p:ph idx="1"/>
          </p:nvPr>
        </p:nvSpPr>
        <p:spPr>
          <a:xfrm>
            <a:off x="252549" y="1891970"/>
            <a:ext cx="2832174" cy="468053"/>
          </a:xfrm>
        </p:spPr>
        <p:txBody>
          <a:bodyPr anchor="ctr">
            <a:normAutofit/>
          </a:bodyPr>
          <a:lstStyle/>
          <a:p>
            <a:r>
              <a:rPr lang="en-US" sz="2000" dirty="0"/>
              <a:t>Classic Dashboard </a:t>
            </a:r>
          </a:p>
        </p:txBody>
      </p:sp>
      <p:pic>
        <p:nvPicPr>
          <p:cNvPr id="5" name="Picture 4">
            <a:extLst>
              <a:ext uri="{FF2B5EF4-FFF2-40B4-BE49-F238E27FC236}">
                <a16:creationId xmlns:a16="http://schemas.microsoft.com/office/drawing/2014/main" id="{AB1E6D21-2219-F157-6068-D93783B91AE5}"/>
              </a:ext>
            </a:extLst>
          </p:cNvPr>
          <p:cNvPicPr>
            <a:picLocks noChangeAspect="1"/>
          </p:cNvPicPr>
          <p:nvPr/>
        </p:nvPicPr>
        <p:blipFill>
          <a:blip r:embed="rId2"/>
          <a:stretch>
            <a:fillRect/>
          </a:stretch>
        </p:blipFill>
        <p:spPr>
          <a:xfrm>
            <a:off x="101045" y="2481164"/>
            <a:ext cx="6132764" cy="3274968"/>
          </a:xfrm>
          <a:prstGeom prst="rect">
            <a:avLst/>
          </a:prstGeom>
          <a:effectLst>
            <a:glow rad="127000">
              <a:srgbClr val="E7AA28"/>
            </a:glow>
            <a:outerShdw blurRad="50800" dist="50800" dir="5400000" algn="ctr" rotWithShape="0">
              <a:schemeClr val="accent4"/>
            </a:outerShdw>
          </a:effectLst>
        </p:spPr>
      </p:pic>
      <p:sp>
        <p:nvSpPr>
          <p:cNvPr id="7" name="Oval 6">
            <a:extLst>
              <a:ext uri="{FF2B5EF4-FFF2-40B4-BE49-F238E27FC236}">
                <a16:creationId xmlns:a16="http://schemas.microsoft.com/office/drawing/2014/main" id="{8058015F-042B-C946-D092-67F5B71DAFC9}"/>
              </a:ext>
            </a:extLst>
          </p:cNvPr>
          <p:cNvSpPr/>
          <p:nvPr/>
        </p:nvSpPr>
        <p:spPr>
          <a:xfrm>
            <a:off x="26909" y="3472666"/>
            <a:ext cx="358305" cy="29795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E15DE7C-EC06-8AEE-D7F9-32684C27B64F}"/>
              </a:ext>
            </a:extLst>
          </p:cNvPr>
          <p:cNvCxnSpPr>
            <a:cxnSpLocks/>
          </p:cNvCxnSpPr>
          <p:nvPr/>
        </p:nvCxnSpPr>
        <p:spPr>
          <a:xfrm flipV="1">
            <a:off x="202061" y="2753980"/>
            <a:ext cx="959899" cy="7050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42F040-CE56-A1D7-A66D-8F0FD534352C}"/>
              </a:ext>
            </a:extLst>
          </p:cNvPr>
          <p:cNvCxnSpPr>
            <a:cxnSpLocks/>
          </p:cNvCxnSpPr>
          <p:nvPr/>
        </p:nvCxnSpPr>
        <p:spPr>
          <a:xfrm>
            <a:off x="202061" y="3798261"/>
            <a:ext cx="959899" cy="18694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54C9237-AF63-7F12-63C1-B22AAD594CFE}"/>
              </a:ext>
            </a:extLst>
          </p:cNvPr>
          <p:cNvSpPr txBox="1"/>
          <p:nvPr/>
        </p:nvSpPr>
        <p:spPr>
          <a:xfrm>
            <a:off x="1161960" y="2820420"/>
            <a:ext cx="4149779" cy="2935712"/>
          </a:xfrm>
          <a:prstGeom prst="rect">
            <a:avLst/>
          </a:prstGeom>
          <a:noFill/>
          <a:ln w="38100">
            <a:solidFill>
              <a:srgbClr val="FF0000"/>
            </a:solidFill>
          </a:ln>
        </p:spPr>
        <p:txBody>
          <a:bodyPr wrap="square" rtlCol="0">
            <a:spAutoFit/>
          </a:bodyPr>
          <a:lstStyle/>
          <a:p>
            <a:endParaRPr lang="en-US" dirty="0"/>
          </a:p>
        </p:txBody>
      </p:sp>
      <p:sp>
        <p:nvSpPr>
          <p:cNvPr id="23" name="Content Placeholder 2">
            <a:extLst>
              <a:ext uri="{FF2B5EF4-FFF2-40B4-BE49-F238E27FC236}">
                <a16:creationId xmlns:a16="http://schemas.microsoft.com/office/drawing/2014/main" id="{CD8B9745-620E-BE2F-D8F5-BB8F765B5BF6}"/>
              </a:ext>
            </a:extLst>
          </p:cNvPr>
          <p:cNvSpPr txBox="1">
            <a:spLocks/>
          </p:cNvSpPr>
          <p:nvPr/>
        </p:nvSpPr>
        <p:spPr>
          <a:xfrm>
            <a:off x="7951859" y="2872601"/>
            <a:ext cx="3212949" cy="70588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E7AA28"/>
                </a:solidFill>
                <a:latin typeface="HelveticaNeueLT Std" panose="020B0604020202020204" pitchFamily="34" charset="0"/>
                <a:ea typeface="+mn-ea"/>
                <a:cs typeface="+mn-cs"/>
              </a:defRPr>
            </a:lvl1pPr>
            <a:lvl2pPr marL="685800" indent="-228600" algn="l" defTabSz="914400" rtl="0" eaLnBrk="1" latinLnBrk="0" hangingPunct="1">
              <a:lnSpc>
                <a:spcPct val="90000"/>
              </a:lnSpc>
              <a:spcBef>
                <a:spcPts val="500"/>
              </a:spcBef>
              <a:buClr>
                <a:srgbClr val="E7AA28"/>
              </a:buClr>
              <a:buFont typeface="Arial" panose="020B0604020202020204" pitchFamily="34" charset="0"/>
              <a:buChar char="•"/>
              <a:defRPr sz="2000" b="0" i="0" kern="1200">
                <a:solidFill>
                  <a:schemeClr val="bg1"/>
                </a:solidFill>
                <a:latin typeface="HelveticaNeueLT Std"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HelveticaNeueLT Std"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HelveticaNeueLT Std"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HelveticaNeueLT Std"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070C0"/>
                </a:solidFill>
              </a:rPr>
              <a:t>Responsive Dashboard</a:t>
            </a:r>
            <a:r>
              <a:rPr lang="en-US" sz="2000" dirty="0"/>
              <a:t> </a:t>
            </a:r>
          </a:p>
        </p:txBody>
      </p:sp>
      <p:pic>
        <p:nvPicPr>
          <p:cNvPr id="26" name="Picture 25">
            <a:extLst>
              <a:ext uri="{FF2B5EF4-FFF2-40B4-BE49-F238E27FC236}">
                <a16:creationId xmlns:a16="http://schemas.microsoft.com/office/drawing/2014/main" id="{6C7FDA4C-7437-62A5-91C8-82BB4D17407F}"/>
              </a:ext>
            </a:extLst>
          </p:cNvPr>
          <p:cNvPicPr>
            <a:picLocks noChangeAspect="1"/>
          </p:cNvPicPr>
          <p:nvPr/>
        </p:nvPicPr>
        <p:blipFill>
          <a:blip r:embed="rId3"/>
          <a:stretch>
            <a:fillRect/>
          </a:stretch>
        </p:blipFill>
        <p:spPr>
          <a:xfrm>
            <a:off x="6002201" y="3578483"/>
            <a:ext cx="6088754" cy="3078857"/>
          </a:xfrm>
          <a:prstGeom prst="rect">
            <a:avLst/>
          </a:prstGeom>
          <a:effectLst>
            <a:glow rad="127000">
              <a:srgbClr val="0070C0"/>
            </a:glow>
          </a:effectLst>
        </p:spPr>
      </p:pic>
      <p:sp>
        <p:nvSpPr>
          <p:cNvPr id="28" name="TextBox 27">
            <a:extLst>
              <a:ext uri="{FF2B5EF4-FFF2-40B4-BE49-F238E27FC236}">
                <a16:creationId xmlns:a16="http://schemas.microsoft.com/office/drawing/2014/main" id="{911CA0C6-272B-95DD-1C94-8D75BDFD2E6B}"/>
              </a:ext>
            </a:extLst>
          </p:cNvPr>
          <p:cNvSpPr txBox="1"/>
          <p:nvPr/>
        </p:nvSpPr>
        <p:spPr>
          <a:xfrm>
            <a:off x="7787811" y="3904180"/>
            <a:ext cx="4025757" cy="2753160"/>
          </a:xfrm>
          <a:prstGeom prst="rect">
            <a:avLst/>
          </a:prstGeom>
          <a:noFill/>
          <a:ln w="38100">
            <a:solidFill>
              <a:srgbClr val="FF0000"/>
            </a:solidFill>
          </a:ln>
        </p:spPr>
        <p:txBody>
          <a:bodyPr wrap="square" rtlCol="0">
            <a:spAutoFit/>
          </a:bodyPr>
          <a:lstStyle/>
          <a:p>
            <a:endParaRPr lang="en-US" dirty="0"/>
          </a:p>
        </p:txBody>
      </p:sp>
      <p:cxnSp>
        <p:nvCxnSpPr>
          <p:cNvPr id="33" name="Straight Connector 32">
            <a:extLst>
              <a:ext uri="{FF2B5EF4-FFF2-40B4-BE49-F238E27FC236}">
                <a16:creationId xmlns:a16="http://schemas.microsoft.com/office/drawing/2014/main" id="{D59638B1-21DC-01A0-CCE8-EFFE72FAE357}"/>
              </a:ext>
            </a:extLst>
          </p:cNvPr>
          <p:cNvCxnSpPr>
            <a:cxnSpLocks/>
          </p:cNvCxnSpPr>
          <p:nvPr/>
        </p:nvCxnSpPr>
        <p:spPr>
          <a:xfrm flipV="1">
            <a:off x="7397393" y="3911575"/>
            <a:ext cx="377280" cy="7414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9FDB031-D137-FB7B-F2CE-AFF83218FD8B}"/>
              </a:ext>
            </a:extLst>
          </p:cNvPr>
          <p:cNvCxnSpPr>
            <a:cxnSpLocks/>
          </p:cNvCxnSpPr>
          <p:nvPr/>
        </p:nvCxnSpPr>
        <p:spPr>
          <a:xfrm>
            <a:off x="7397393" y="4894822"/>
            <a:ext cx="390418" cy="17076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550917D5-A0FB-65A8-EDCE-942CCE774B5D}"/>
              </a:ext>
            </a:extLst>
          </p:cNvPr>
          <p:cNvSpPr/>
          <p:nvPr/>
        </p:nvSpPr>
        <p:spPr>
          <a:xfrm>
            <a:off x="7097349" y="4653044"/>
            <a:ext cx="854510" cy="24177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Pentagon 40">
            <a:extLst>
              <a:ext uri="{FF2B5EF4-FFF2-40B4-BE49-F238E27FC236}">
                <a16:creationId xmlns:a16="http://schemas.microsoft.com/office/drawing/2014/main" id="{F8A531A7-4A47-E02B-E9A2-BB4376BA9957}"/>
              </a:ext>
            </a:extLst>
          </p:cNvPr>
          <p:cNvSpPr/>
          <p:nvPr/>
        </p:nvSpPr>
        <p:spPr>
          <a:xfrm>
            <a:off x="6984274" y="425485"/>
            <a:ext cx="4902395" cy="2335339"/>
          </a:xfrm>
          <a:prstGeom prst="homePlate">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effectLst/>
                <a:latin typeface="HelveticaNeueLT Std" panose="020B0604020202020204"/>
                <a:ea typeface="Calibri" panose="020F0502020204030204" pitchFamily="34" charset="0"/>
                <a:cs typeface="Times New Roman" panose="02020603050405020304" pitchFamily="18" charset="0"/>
              </a:rPr>
              <a:t>The</a:t>
            </a:r>
            <a:r>
              <a:rPr lang="en-US" sz="2000" dirty="0">
                <a:effectLst/>
                <a:latin typeface="HelveticaNeueLT Std" panose="020B0604020202020204"/>
                <a:ea typeface="Calibri" panose="020F0502020204030204" pitchFamily="34" charset="0"/>
                <a:cs typeface="Times New Roman" panose="02020603050405020304" pitchFamily="18" charset="0"/>
              </a:rPr>
              <a:t> </a:t>
            </a:r>
            <a:r>
              <a:rPr lang="en-US" sz="2000" b="1" dirty="0">
                <a:solidFill>
                  <a:srgbClr val="FFC000"/>
                </a:solidFill>
                <a:effectLst/>
                <a:latin typeface="HelveticaNeueLT Std" panose="020B0604020202020204"/>
                <a:ea typeface="Calibri" panose="020F0502020204030204" pitchFamily="34" charset="0"/>
                <a:cs typeface="Times New Roman" panose="02020603050405020304" pitchFamily="18" charset="0"/>
              </a:rPr>
              <a:t>Classic</a:t>
            </a:r>
            <a:r>
              <a:rPr lang="en-US" sz="2000" dirty="0">
                <a:solidFill>
                  <a:srgbClr val="FFC000"/>
                </a:solidFill>
                <a:effectLst/>
                <a:latin typeface="HelveticaNeueLT Std" panose="020B0604020202020204"/>
                <a:ea typeface="Calibri" panose="020F0502020204030204" pitchFamily="34" charset="0"/>
                <a:cs typeface="Times New Roman" panose="02020603050405020304" pitchFamily="18" charset="0"/>
              </a:rPr>
              <a:t> </a:t>
            </a:r>
            <a:r>
              <a:rPr lang="en-US" sz="2000" dirty="0">
                <a:solidFill>
                  <a:schemeClr val="tx1"/>
                </a:solidFill>
                <a:effectLst/>
                <a:latin typeface="HelveticaNeueLT Std" panose="020B0604020202020204"/>
                <a:ea typeface="Calibri" panose="020F0502020204030204" pitchFamily="34" charset="0"/>
                <a:cs typeface="Times New Roman" panose="02020603050405020304" pitchFamily="18" charset="0"/>
              </a:rPr>
              <a:t>‘Find’ is now  the </a:t>
            </a:r>
            <a:r>
              <a:rPr lang="en-US" sz="2000" dirty="0">
                <a:solidFill>
                  <a:srgbClr val="0070C0"/>
                </a:solidFill>
                <a:effectLst/>
                <a:latin typeface="HelveticaNeueLT Std" panose="020B0604020202020204"/>
                <a:ea typeface="Calibri" panose="020F0502020204030204" pitchFamily="34" charset="0"/>
                <a:cs typeface="Times New Roman" panose="02020603050405020304" pitchFamily="18" charset="0"/>
              </a:rPr>
              <a:t>Responsive </a:t>
            </a:r>
            <a:r>
              <a:rPr lang="en-US" sz="2000" dirty="0">
                <a:solidFill>
                  <a:schemeClr val="tx1"/>
                </a:solidFill>
                <a:effectLst/>
                <a:latin typeface="HelveticaNeueLT Std" panose="020B0604020202020204"/>
                <a:ea typeface="Calibri" panose="020F0502020204030204" pitchFamily="34" charset="0"/>
                <a:cs typeface="Times New Roman" panose="02020603050405020304" pitchFamily="18" charset="0"/>
              </a:rPr>
              <a:t>‘Advanced Search’ Link located below the Student ID field. The Classic and Responsive Search Menus appear different but contain much of the same information.</a:t>
            </a:r>
          </a:p>
        </p:txBody>
      </p:sp>
    </p:spTree>
    <p:extLst>
      <p:ext uri="{BB962C8B-B14F-4D97-AF65-F5344CB8AC3E}">
        <p14:creationId xmlns:p14="http://schemas.microsoft.com/office/powerpoint/2010/main" val="2748496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259A01-FD17-7301-A102-0A8A1061053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2EAECC-90FA-A590-A9C3-9C7DF68A8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9DCF004-8483-0482-72C8-944874BEF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F5C2E0F-463F-E747-42C3-5210CF36F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FFC355C-3B54-B9ED-2EAF-DE3F19084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FE5F69B-0009-7FB4-3A12-A4F169A88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675ABB-8417-D991-DC01-FF9FAA7FEEA3}"/>
              </a:ext>
            </a:extLst>
          </p:cNvPr>
          <p:cNvSpPr>
            <a:spLocks noGrp="1"/>
          </p:cNvSpPr>
          <p:nvPr>
            <p:ph type="title"/>
          </p:nvPr>
        </p:nvSpPr>
        <p:spPr>
          <a:xfrm>
            <a:off x="1371599" y="294538"/>
            <a:ext cx="9895951" cy="1033669"/>
          </a:xfrm>
        </p:spPr>
        <p:txBody>
          <a:bodyPr>
            <a:normAutofit/>
          </a:bodyPr>
          <a:lstStyle/>
          <a:p>
            <a:r>
              <a:rPr lang="en-US" dirty="0">
                <a:solidFill>
                  <a:srgbClr val="FFFFFF"/>
                </a:solidFill>
              </a:rPr>
              <a:t>Student Header/Summary Data </a:t>
            </a:r>
          </a:p>
        </p:txBody>
      </p:sp>
      <p:sp>
        <p:nvSpPr>
          <p:cNvPr id="3" name="Content Placeholder 2">
            <a:extLst>
              <a:ext uri="{FF2B5EF4-FFF2-40B4-BE49-F238E27FC236}">
                <a16:creationId xmlns:a16="http://schemas.microsoft.com/office/drawing/2014/main" id="{D35793AA-5B67-3D17-5F3E-F0AC53DF17EE}"/>
              </a:ext>
            </a:extLst>
          </p:cNvPr>
          <p:cNvSpPr>
            <a:spLocks noGrp="1"/>
          </p:cNvSpPr>
          <p:nvPr>
            <p:ph idx="1"/>
          </p:nvPr>
        </p:nvSpPr>
        <p:spPr>
          <a:xfrm>
            <a:off x="288589" y="1607898"/>
            <a:ext cx="10807042" cy="1079749"/>
          </a:xfrm>
        </p:spPr>
        <p:txBody>
          <a:bodyPr anchor="ctr">
            <a:normAutofit/>
          </a:bodyPr>
          <a:lstStyle/>
          <a:p>
            <a:r>
              <a:rPr lang="en-US" sz="2000" dirty="0"/>
              <a:t>Classic Dashboard				</a:t>
            </a:r>
          </a:p>
          <a:p>
            <a:endParaRPr lang="en-US" sz="2000" dirty="0"/>
          </a:p>
        </p:txBody>
      </p:sp>
      <p:pic>
        <p:nvPicPr>
          <p:cNvPr id="4" name="Picture 3">
            <a:extLst>
              <a:ext uri="{FF2B5EF4-FFF2-40B4-BE49-F238E27FC236}">
                <a16:creationId xmlns:a16="http://schemas.microsoft.com/office/drawing/2014/main" id="{64C60FE6-CAC3-C98B-8F19-F91EAC36217A}"/>
              </a:ext>
            </a:extLst>
          </p:cNvPr>
          <p:cNvPicPr>
            <a:picLocks noChangeAspect="1"/>
          </p:cNvPicPr>
          <p:nvPr/>
        </p:nvPicPr>
        <p:blipFill>
          <a:blip r:embed="rId2"/>
          <a:stretch>
            <a:fillRect/>
          </a:stretch>
        </p:blipFill>
        <p:spPr>
          <a:xfrm>
            <a:off x="158854" y="2187755"/>
            <a:ext cx="6400800" cy="2033270"/>
          </a:xfrm>
          <a:prstGeom prst="rect">
            <a:avLst/>
          </a:prstGeom>
          <a:effectLst>
            <a:glow rad="101600">
              <a:schemeClr val="accent4">
                <a:alpha val="60000"/>
              </a:schemeClr>
            </a:glow>
          </a:effectLst>
        </p:spPr>
      </p:pic>
      <p:pic>
        <p:nvPicPr>
          <p:cNvPr id="5" name="Picture 4" descr="A screenshot of a computer&#10;&#10;Description automatically generated">
            <a:extLst>
              <a:ext uri="{FF2B5EF4-FFF2-40B4-BE49-F238E27FC236}">
                <a16:creationId xmlns:a16="http://schemas.microsoft.com/office/drawing/2014/main" id="{61BB3CA4-4F7E-52C4-53B0-56F70092E40B}"/>
              </a:ext>
            </a:extLst>
          </p:cNvPr>
          <p:cNvPicPr>
            <a:picLocks noChangeAspect="1"/>
          </p:cNvPicPr>
          <p:nvPr/>
        </p:nvPicPr>
        <p:blipFill>
          <a:blip r:embed="rId3"/>
          <a:stretch>
            <a:fillRect/>
          </a:stretch>
        </p:blipFill>
        <p:spPr>
          <a:xfrm>
            <a:off x="5278168" y="4239482"/>
            <a:ext cx="6400800" cy="2536190"/>
          </a:xfrm>
          <a:prstGeom prst="rect">
            <a:avLst/>
          </a:prstGeom>
          <a:effectLst>
            <a:glow rad="101600">
              <a:srgbClr val="0070C0">
                <a:alpha val="60000"/>
              </a:srgbClr>
            </a:glow>
          </a:effectLst>
        </p:spPr>
      </p:pic>
      <p:sp>
        <p:nvSpPr>
          <p:cNvPr id="6" name="Content Placeholder 2">
            <a:extLst>
              <a:ext uri="{FF2B5EF4-FFF2-40B4-BE49-F238E27FC236}">
                <a16:creationId xmlns:a16="http://schemas.microsoft.com/office/drawing/2014/main" id="{E5DDD3A2-92CC-A8B2-ADEF-5723F49734B1}"/>
              </a:ext>
            </a:extLst>
          </p:cNvPr>
          <p:cNvSpPr txBox="1">
            <a:spLocks/>
          </p:cNvSpPr>
          <p:nvPr/>
        </p:nvSpPr>
        <p:spPr>
          <a:xfrm>
            <a:off x="7571982" y="3630479"/>
            <a:ext cx="4106986" cy="107974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E7AA28"/>
                </a:solidFill>
                <a:latin typeface="HelveticaNeueLT Std" panose="020B0604020202020204" pitchFamily="34" charset="0"/>
                <a:ea typeface="+mn-ea"/>
                <a:cs typeface="+mn-cs"/>
              </a:defRPr>
            </a:lvl1pPr>
            <a:lvl2pPr marL="685800" indent="-228600" algn="l" defTabSz="914400" rtl="0" eaLnBrk="1" latinLnBrk="0" hangingPunct="1">
              <a:lnSpc>
                <a:spcPct val="90000"/>
              </a:lnSpc>
              <a:spcBef>
                <a:spcPts val="500"/>
              </a:spcBef>
              <a:buClr>
                <a:srgbClr val="E7AA28"/>
              </a:buClr>
              <a:buFont typeface="Arial" panose="020B0604020202020204" pitchFamily="34" charset="0"/>
              <a:buChar char="•"/>
              <a:defRPr sz="2000" b="0" i="0" kern="1200">
                <a:solidFill>
                  <a:schemeClr val="bg1"/>
                </a:solidFill>
                <a:latin typeface="HelveticaNeueLT Std"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HelveticaNeueLT Std"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HelveticaNeueLT Std"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HelveticaNeueLT Std"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070C0"/>
                </a:solidFill>
              </a:rPr>
              <a:t>Responsive Dashboard</a:t>
            </a:r>
            <a:r>
              <a:rPr lang="en-US" sz="2000" dirty="0"/>
              <a:t>				</a:t>
            </a:r>
          </a:p>
          <a:p>
            <a:endParaRPr lang="en-US" sz="2000" dirty="0"/>
          </a:p>
        </p:txBody>
      </p:sp>
      <p:sp>
        <p:nvSpPr>
          <p:cNvPr id="7" name="Content Placeholder 2">
            <a:extLst>
              <a:ext uri="{FF2B5EF4-FFF2-40B4-BE49-F238E27FC236}">
                <a16:creationId xmlns:a16="http://schemas.microsoft.com/office/drawing/2014/main" id="{E57FB98D-07BB-0781-2D4B-2F69F93D644B}"/>
              </a:ext>
            </a:extLst>
          </p:cNvPr>
          <p:cNvSpPr txBox="1">
            <a:spLocks/>
          </p:cNvSpPr>
          <p:nvPr/>
        </p:nvSpPr>
        <p:spPr>
          <a:xfrm>
            <a:off x="158853" y="4498522"/>
            <a:ext cx="4886675" cy="2196192"/>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E7AA28"/>
                </a:solidFill>
                <a:latin typeface="HelveticaNeueLT Std" panose="020B0604020202020204" pitchFamily="34" charset="0"/>
                <a:ea typeface="+mn-ea"/>
                <a:cs typeface="+mn-cs"/>
              </a:defRPr>
            </a:lvl1pPr>
            <a:lvl2pPr marL="685800" indent="-228600" algn="l" defTabSz="914400" rtl="0" eaLnBrk="1" latinLnBrk="0" hangingPunct="1">
              <a:lnSpc>
                <a:spcPct val="90000"/>
              </a:lnSpc>
              <a:spcBef>
                <a:spcPts val="500"/>
              </a:spcBef>
              <a:buClr>
                <a:srgbClr val="E7AA28"/>
              </a:buClr>
              <a:buFont typeface="Arial" panose="020B0604020202020204" pitchFamily="34" charset="0"/>
              <a:buChar char="•"/>
              <a:defRPr sz="2000" b="0" i="0" kern="1200">
                <a:solidFill>
                  <a:schemeClr val="bg1"/>
                </a:solidFill>
                <a:latin typeface="HelveticaNeueLT Std"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HelveticaNeueLT Std"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HelveticaNeueLT Std"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HelveticaNeueLT Std"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solidFill>
                  <a:schemeClr val="tx1"/>
                </a:solidFill>
              </a:rPr>
              <a:t>Main differences</a:t>
            </a:r>
          </a:p>
          <a:p>
            <a:pPr marL="285750" indent="-285750">
              <a:buFont typeface="Arial" panose="020B0604020202020204" pitchFamily="34" charset="0"/>
              <a:buChar char="•"/>
            </a:pPr>
            <a:r>
              <a:rPr lang="en-US" sz="1500" b="0" dirty="0">
                <a:solidFill>
                  <a:schemeClr val="tx1"/>
                </a:solidFill>
              </a:rPr>
              <a:t>Where and how the information appears</a:t>
            </a:r>
          </a:p>
          <a:p>
            <a:pPr marL="285750" indent="-285750">
              <a:buFont typeface="Arial" panose="020B0604020202020204" pitchFamily="34" charset="0"/>
              <a:buChar char="•"/>
            </a:pPr>
            <a:r>
              <a:rPr lang="en-US" sz="1500" b="0" dirty="0">
                <a:solidFill>
                  <a:schemeClr val="tx1"/>
                </a:solidFill>
              </a:rPr>
              <a:t>Headers only appears if information is listed on student’s record (e.g. if student doesn’t have a minor list, the Minor header won’t appear in the box)</a:t>
            </a:r>
          </a:p>
          <a:p>
            <a:pPr marL="285750" indent="-285750">
              <a:buFont typeface="Arial" panose="020B0604020202020204" pitchFamily="34" charset="0"/>
              <a:buChar char="•"/>
            </a:pPr>
            <a:r>
              <a:rPr lang="en-US" sz="1500" b="0" dirty="0">
                <a:solidFill>
                  <a:schemeClr val="tx1"/>
                </a:solidFill>
              </a:rPr>
              <a:t>Hyperlinks aren’t available in the header, only under external links and mail icon</a:t>
            </a:r>
          </a:p>
          <a:p>
            <a:pPr marL="285750" indent="-285750">
              <a:buFont typeface="Arial" panose="020B0604020202020204" pitchFamily="34" charset="0"/>
              <a:buChar char="•"/>
            </a:pPr>
            <a:r>
              <a:rPr lang="en-US" sz="1500" b="0" dirty="0">
                <a:solidFill>
                  <a:schemeClr val="tx1"/>
                </a:solidFill>
              </a:rPr>
              <a:t>Catalog Year replaced with external link to current catalog, will need to select archived catalogs to look at previous years		</a:t>
            </a:r>
            <a:r>
              <a:rPr lang="en-US" sz="2000" dirty="0"/>
              <a:t>	</a:t>
            </a:r>
          </a:p>
          <a:p>
            <a:endParaRPr lang="en-US" sz="2000" dirty="0"/>
          </a:p>
        </p:txBody>
      </p:sp>
      <p:pic>
        <p:nvPicPr>
          <p:cNvPr id="11" name="Picture 10">
            <a:extLst>
              <a:ext uri="{FF2B5EF4-FFF2-40B4-BE49-F238E27FC236}">
                <a16:creationId xmlns:a16="http://schemas.microsoft.com/office/drawing/2014/main" id="{491F10BC-DFCD-5C6B-D475-C7FB9BC8B1B7}"/>
              </a:ext>
            </a:extLst>
          </p:cNvPr>
          <p:cNvPicPr>
            <a:picLocks noChangeAspect="1"/>
          </p:cNvPicPr>
          <p:nvPr/>
        </p:nvPicPr>
        <p:blipFill>
          <a:blip r:embed="rId4"/>
          <a:stretch>
            <a:fillRect/>
          </a:stretch>
        </p:blipFill>
        <p:spPr>
          <a:xfrm>
            <a:off x="1722719" y="3267095"/>
            <a:ext cx="876190" cy="276190"/>
          </a:xfrm>
          <a:prstGeom prst="rect">
            <a:avLst/>
          </a:prstGeom>
        </p:spPr>
      </p:pic>
      <p:pic>
        <p:nvPicPr>
          <p:cNvPr id="13" name="Picture 12">
            <a:extLst>
              <a:ext uri="{FF2B5EF4-FFF2-40B4-BE49-F238E27FC236}">
                <a16:creationId xmlns:a16="http://schemas.microsoft.com/office/drawing/2014/main" id="{303EB33E-84E7-6CBA-E851-AB5C733E2BA5}"/>
              </a:ext>
            </a:extLst>
          </p:cNvPr>
          <p:cNvPicPr>
            <a:picLocks noChangeAspect="1"/>
          </p:cNvPicPr>
          <p:nvPr/>
        </p:nvPicPr>
        <p:blipFill>
          <a:blip r:embed="rId5"/>
          <a:stretch>
            <a:fillRect/>
          </a:stretch>
        </p:blipFill>
        <p:spPr>
          <a:xfrm>
            <a:off x="1722719" y="3820782"/>
            <a:ext cx="876190" cy="228571"/>
          </a:xfrm>
          <a:prstGeom prst="rect">
            <a:avLst/>
          </a:prstGeom>
        </p:spPr>
      </p:pic>
      <p:pic>
        <p:nvPicPr>
          <p:cNvPr id="17" name="Picture 16">
            <a:extLst>
              <a:ext uri="{FF2B5EF4-FFF2-40B4-BE49-F238E27FC236}">
                <a16:creationId xmlns:a16="http://schemas.microsoft.com/office/drawing/2014/main" id="{F73E9A9B-FAF4-F42B-9A57-4620A91DC1D1}"/>
              </a:ext>
            </a:extLst>
          </p:cNvPr>
          <p:cNvPicPr>
            <a:picLocks noChangeAspect="1"/>
          </p:cNvPicPr>
          <p:nvPr/>
        </p:nvPicPr>
        <p:blipFill>
          <a:blip r:embed="rId6"/>
          <a:stretch>
            <a:fillRect/>
          </a:stretch>
        </p:blipFill>
        <p:spPr>
          <a:xfrm>
            <a:off x="348750" y="2286001"/>
            <a:ext cx="1495238" cy="142857"/>
          </a:xfrm>
          <a:prstGeom prst="rect">
            <a:avLst/>
          </a:prstGeom>
        </p:spPr>
      </p:pic>
      <p:pic>
        <p:nvPicPr>
          <p:cNvPr id="19" name="Picture 18">
            <a:extLst>
              <a:ext uri="{FF2B5EF4-FFF2-40B4-BE49-F238E27FC236}">
                <a16:creationId xmlns:a16="http://schemas.microsoft.com/office/drawing/2014/main" id="{F1E2C624-6C61-A037-F242-B3CFC36EAEA1}"/>
              </a:ext>
            </a:extLst>
          </p:cNvPr>
          <p:cNvPicPr>
            <a:picLocks noChangeAspect="1"/>
          </p:cNvPicPr>
          <p:nvPr/>
        </p:nvPicPr>
        <p:blipFill>
          <a:blip r:embed="rId7"/>
          <a:stretch>
            <a:fillRect/>
          </a:stretch>
        </p:blipFill>
        <p:spPr>
          <a:xfrm>
            <a:off x="6429333" y="5053700"/>
            <a:ext cx="666667" cy="114286"/>
          </a:xfrm>
          <a:prstGeom prst="rect">
            <a:avLst/>
          </a:prstGeom>
        </p:spPr>
      </p:pic>
      <p:pic>
        <p:nvPicPr>
          <p:cNvPr id="21" name="Picture 20">
            <a:extLst>
              <a:ext uri="{FF2B5EF4-FFF2-40B4-BE49-F238E27FC236}">
                <a16:creationId xmlns:a16="http://schemas.microsoft.com/office/drawing/2014/main" id="{1B25AF1C-C917-6768-7A72-A6DA8C1EB38D}"/>
              </a:ext>
            </a:extLst>
          </p:cNvPr>
          <p:cNvPicPr>
            <a:picLocks noChangeAspect="1"/>
          </p:cNvPicPr>
          <p:nvPr/>
        </p:nvPicPr>
        <p:blipFill>
          <a:blip r:embed="rId8"/>
          <a:stretch>
            <a:fillRect/>
          </a:stretch>
        </p:blipFill>
        <p:spPr>
          <a:xfrm>
            <a:off x="7811901" y="5053700"/>
            <a:ext cx="666667" cy="114286"/>
          </a:xfrm>
          <a:prstGeom prst="rect">
            <a:avLst/>
          </a:prstGeom>
        </p:spPr>
      </p:pic>
    </p:spTree>
    <p:extLst>
      <p:ext uri="{BB962C8B-B14F-4D97-AF65-F5344CB8AC3E}">
        <p14:creationId xmlns:p14="http://schemas.microsoft.com/office/powerpoint/2010/main" val="3497335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10023</TotalTime>
  <Words>1890</Words>
  <Application>Microsoft Office PowerPoint</Application>
  <PresentationFormat>Widescreen</PresentationFormat>
  <Paragraphs>179</Paragraphs>
  <Slides>33</Slides>
  <Notes>5</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33</vt:i4>
      </vt:variant>
    </vt:vector>
  </HeadingPairs>
  <TitlesOfParts>
    <vt:vector size="43" baseType="lpstr">
      <vt:lpstr>Arial</vt:lpstr>
      <vt:lpstr>Calibri</vt:lpstr>
      <vt:lpstr>Calibri Light</vt:lpstr>
      <vt:lpstr>HelveticaNeueLT Std</vt:lpstr>
      <vt:lpstr>HelveticaNeueLT Std Blk Cn</vt:lpstr>
      <vt:lpstr>Office Theme</vt:lpstr>
      <vt:lpstr>1_Custom Design</vt:lpstr>
      <vt:lpstr>6_Custom Design</vt:lpstr>
      <vt:lpstr>11_Custom Design</vt:lpstr>
      <vt:lpstr>14_Custom Design</vt:lpstr>
      <vt:lpstr>Responsive Dashboard vs Classic Dashboard</vt:lpstr>
      <vt:lpstr>Background and Introduction</vt:lpstr>
      <vt:lpstr>What will change? </vt:lpstr>
      <vt:lpstr> Copy of Email notification sent to WVU Faculty and Instructions, AA Deans, AAC listserv, and Students in February 2022:  </vt:lpstr>
      <vt:lpstr>Comparisons for Review</vt:lpstr>
      <vt:lpstr>Homepage</vt:lpstr>
      <vt:lpstr>Responsive Homepage</vt:lpstr>
      <vt:lpstr>Find and Search </vt:lpstr>
      <vt:lpstr>Student Header/Summary Data </vt:lpstr>
      <vt:lpstr>Student Header/Summary Data </vt:lpstr>
      <vt:lpstr>Student Header/Summary Data  External Links</vt:lpstr>
      <vt:lpstr>Audit Views and Details</vt:lpstr>
      <vt:lpstr>Print Function </vt:lpstr>
      <vt:lpstr>Contacts/Emails</vt:lpstr>
      <vt:lpstr> GPA Calculator, Class History, Petitions, Notes</vt:lpstr>
      <vt:lpstr>Notes</vt:lpstr>
      <vt:lpstr> Subject History </vt:lpstr>
      <vt:lpstr> Historical Audits</vt:lpstr>
      <vt:lpstr> Refresh and Process New </vt:lpstr>
      <vt:lpstr>Collapsing Blocks</vt:lpstr>
      <vt:lpstr>Legend</vt:lpstr>
      <vt:lpstr> What-If</vt:lpstr>
      <vt:lpstr> Major Change What-If</vt:lpstr>
      <vt:lpstr> Future Coursework What-If</vt:lpstr>
      <vt:lpstr>Adding Exceptions</vt:lpstr>
      <vt:lpstr>Removing Exceptions </vt:lpstr>
      <vt:lpstr>Plans </vt:lpstr>
      <vt:lpstr>Plans </vt:lpstr>
      <vt:lpstr>Plans </vt:lpstr>
      <vt:lpstr>Plans </vt:lpstr>
      <vt:lpstr>Information and Training Resources</vt:lpstr>
      <vt:lpstr>Website Information</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Caudill</dc:creator>
  <cp:lastModifiedBy>Joelle Starn</cp:lastModifiedBy>
  <cp:revision>31</cp:revision>
  <dcterms:created xsi:type="dcterms:W3CDTF">2022-06-16T19:25:24Z</dcterms:created>
  <dcterms:modified xsi:type="dcterms:W3CDTF">2025-01-21T21:18:32Z</dcterms:modified>
</cp:coreProperties>
</file>