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1"/>
  </p:notesMasterIdLst>
  <p:handoutMasterIdLst>
    <p:handoutMasterId r:id="rId32"/>
  </p:handoutMasterIdLst>
  <p:sldIdLst>
    <p:sldId id="256" r:id="rId2"/>
    <p:sldId id="265" r:id="rId3"/>
    <p:sldId id="285" r:id="rId4"/>
    <p:sldId id="279" r:id="rId5"/>
    <p:sldId id="272" r:id="rId6"/>
    <p:sldId id="282" r:id="rId7"/>
    <p:sldId id="300" r:id="rId8"/>
    <p:sldId id="271" r:id="rId9"/>
    <p:sldId id="270" r:id="rId10"/>
    <p:sldId id="302" r:id="rId11"/>
    <p:sldId id="289" r:id="rId12"/>
    <p:sldId id="291" r:id="rId13"/>
    <p:sldId id="290" r:id="rId14"/>
    <p:sldId id="292" r:id="rId15"/>
    <p:sldId id="293" r:id="rId16"/>
    <p:sldId id="294" r:id="rId17"/>
    <p:sldId id="295" r:id="rId18"/>
    <p:sldId id="296" r:id="rId19"/>
    <p:sldId id="268" r:id="rId20"/>
    <p:sldId id="284" r:id="rId21"/>
    <p:sldId id="266" r:id="rId22"/>
    <p:sldId id="275" r:id="rId23"/>
    <p:sldId id="287" r:id="rId24"/>
    <p:sldId id="274" r:id="rId25"/>
    <p:sldId id="288" r:id="rId26"/>
    <p:sldId id="273" r:id="rId27"/>
    <p:sldId id="281" r:id="rId28"/>
    <p:sldId id="276" r:id="rId29"/>
    <p:sldId id="286" r:id="rId3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2ADF3-D081-4F3C-932F-DD4C9B19DCC9}" v="43" dt="2024-08-24T04:32:59.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3051" autoAdjust="0"/>
  </p:normalViewPr>
  <p:slideViewPr>
    <p:cSldViewPr snapToObjects="1">
      <p:cViewPr varScale="1">
        <p:scale>
          <a:sx n="103" d="100"/>
          <a:sy n="103" d="100"/>
        </p:scale>
        <p:origin x="1602" y="1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Objects="1">
      <p:cViewPr varScale="1">
        <p:scale>
          <a:sx n="82" d="100"/>
          <a:sy n="82" d="100"/>
        </p:scale>
        <p:origin x="-1944"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Starn" userId="f197f8db-3049-4bf8-8106-7e49da6393ef" providerId="ADAL" clId="{3762ADF3-D081-4F3C-932F-DD4C9B19DCC9}"/>
    <pc:docChg chg="undo redo custSel addSld delSld modSld sldOrd">
      <pc:chgData name="Joelle Starn" userId="f197f8db-3049-4bf8-8106-7e49da6393ef" providerId="ADAL" clId="{3762ADF3-D081-4F3C-932F-DD4C9B19DCC9}" dt="2024-08-24T04:34:02.990" v="3280" actId="20577"/>
      <pc:docMkLst>
        <pc:docMk/>
      </pc:docMkLst>
      <pc:sldChg chg="modSp mod">
        <pc:chgData name="Joelle Starn" userId="f197f8db-3049-4bf8-8106-7e49da6393ef" providerId="ADAL" clId="{3762ADF3-D081-4F3C-932F-DD4C9B19DCC9}" dt="2024-08-24T04:34:02.990" v="3280" actId="20577"/>
        <pc:sldMkLst>
          <pc:docMk/>
          <pc:sldMk cId="0" sldId="256"/>
        </pc:sldMkLst>
        <pc:spChg chg="mod">
          <ac:chgData name="Joelle Starn" userId="f197f8db-3049-4bf8-8106-7e49da6393ef" providerId="ADAL" clId="{3762ADF3-D081-4F3C-932F-DD4C9B19DCC9}" dt="2024-08-24T04:34:02.990" v="3280" actId="20577"/>
          <ac:spMkLst>
            <pc:docMk/>
            <pc:sldMk cId="0" sldId="256"/>
            <ac:spMk id="4" creationId="{00000000-0000-0000-0000-000000000000}"/>
          </ac:spMkLst>
        </pc:spChg>
      </pc:sldChg>
      <pc:sldChg chg="addSp delSp modSp mod">
        <pc:chgData name="Joelle Starn" userId="f197f8db-3049-4bf8-8106-7e49da6393ef" providerId="ADAL" clId="{3762ADF3-D081-4F3C-932F-DD4C9B19DCC9}" dt="2024-08-24T04:15:36.194" v="2607" actId="14861"/>
        <pc:sldMkLst>
          <pc:docMk/>
          <pc:sldMk cId="682449237" sldId="266"/>
        </pc:sldMkLst>
        <pc:spChg chg="mod">
          <ac:chgData name="Joelle Starn" userId="f197f8db-3049-4bf8-8106-7e49da6393ef" providerId="ADAL" clId="{3762ADF3-D081-4F3C-932F-DD4C9B19DCC9}" dt="2024-08-24T04:12:13.664" v="2579" actId="20577"/>
          <ac:spMkLst>
            <pc:docMk/>
            <pc:sldMk cId="682449237" sldId="266"/>
            <ac:spMk id="6" creationId="{00000000-0000-0000-0000-000000000000}"/>
          </ac:spMkLst>
        </pc:spChg>
        <pc:picChg chg="add del mod modCrop">
          <ac:chgData name="Joelle Starn" userId="f197f8db-3049-4bf8-8106-7e49da6393ef" providerId="ADAL" clId="{3762ADF3-D081-4F3C-932F-DD4C9B19DCC9}" dt="2024-08-24T04:06:09.733" v="2570" actId="478"/>
          <ac:picMkLst>
            <pc:docMk/>
            <pc:sldMk cId="682449237" sldId="266"/>
            <ac:picMk id="5" creationId="{A55BA289-3E5A-E1D2-06A1-A0CF50E32CD5}"/>
          </ac:picMkLst>
        </pc:picChg>
        <pc:picChg chg="add mod">
          <ac:chgData name="Joelle Starn" userId="f197f8db-3049-4bf8-8106-7e49da6393ef" providerId="ADAL" clId="{3762ADF3-D081-4F3C-932F-DD4C9B19DCC9}" dt="2024-08-24T04:11:24.036" v="2573" actId="1076"/>
          <ac:picMkLst>
            <pc:docMk/>
            <pc:sldMk cId="682449237" sldId="266"/>
            <ac:picMk id="9" creationId="{18826592-5109-2B02-43DA-1F78837D24E5}"/>
          </ac:picMkLst>
        </pc:picChg>
        <pc:picChg chg="add mod">
          <ac:chgData name="Joelle Starn" userId="f197f8db-3049-4bf8-8106-7e49da6393ef" providerId="ADAL" clId="{3762ADF3-D081-4F3C-932F-DD4C9B19DCC9}" dt="2024-08-24T04:15:36.194" v="2607" actId="14861"/>
          <ac:picMkLst>
            <pc:docMk/>
            <pc:sldMk cId="682449237" sldId="266"/>
            <ac:picMk id="11" creationId="{DD8C093E-52C9-395C-A165-F223607A0D0D}"/>
          </ac:picMkLst>
        </pc:picChg>
        <pc:picChg chg="del">
          <ac:chgData name="Joelle Starn" userId="f197f8db-3049-4bf8-8106-7e49da6393ef" providerId="ADAL" clId="{3762ADF3-D081-4F3C-932F-DD4C9B19DCC9}" dt="2024-08-24T04:05:37.979" v="2562" actId="478"/>
          <ac:picMkLst>
            <pc:docMk/>
            <pc:sldMk cId="682449237" sldId="266"/>
            <ac:picMk id="4100" creationId="{00000000-0000-0000-0000-000000000000}"/>
          </ac:picMkLst>
        </pc:picChg>
        <pc:cxnChg chg="add mod">
          <ac:chgData name="Joelle Starn" userId="f197f8db-3049-4bf8-8106-7e49da6393ef" providerId="ADAL" clId="{3762ADF3-D081-4F3C-932F-DD4C9B19DCC9}" dt="2024-08-24T04:15:16.205" v="2590" actId="14100"/>
          <ac:cxnSpMkLst>
            <pc:docMk/>
            <pc:sldMk cId="682449237" sldId="266"/>
            <ac:cxnSpMk id="13" creationId="{54F5C248-0688-954C-D641-A95127839C40}"/>
          </ac:cxnSpMkLst>
        </pc:cxnChg>
      </pc:sldChg>
      <pc:sldChg chg="addSp delSp modSp mod">
        <pc:chgData name="Joelle Starn" userId="f197f8db-3049-4bf8-8106-7e49da6393ef" providerId="ADAL" clId="{3762ADF3-D081-4F3C-932F-DD4C9B19DCC9}" dt="2024-08-24T04:03:48.186" v="2561" actId="948"/>
        <pc:sldMkLst>
          <pc:docMk/>
          <pc:sldMk cId="1793553106" sldId="268"/>
        </pc:sldMkLst>
        <pc:spChg chg="mod">
          <ac:chgData name="Joelle Starn" userId="f197f8db-3049-4bf8-8106-7e49da6393ef" providerId="ADAL" clId="{3762ADF3-D081-4F3C-932F-DD4C9B19DCC9}" dt="2024-08-24T04:03:48.186" v="2561" actId="948"/>
          <ac:spMkLst>
            <pc:docMk/>
            <pc:sldMk cId="1793553106" sldId="268"/>
            <ac:spMk id="3" creationId="{00000000-0000-0000-0000-000000000000}"/>
          </ac:spMkLst>
        </pc:spChg>
        <pc:picChg chg="add mod">
          <ac:chgData name="Joelle Starn" userId="f197f8db-3049-4bf8-8106-7e49da6393ef" providerId="ADAL" clId="{3762ADF3-D081-4F3C-932F-DD4C9B19DCC9}" dt="2024-08-24T03:57:55.164" v="2458" actId="1076"/>
          <ac:picMkLst>
            <pc:docMk/>
            <pc:sldMk cId="1793553106" sldId="268"/>
            <ac:picMk id="5" creationId="{68640703-B7D8-11E3-8510-7339C496A0CE}"/>
          </ac:picMkLst>
        </pc:picChg>
        <pc:picChg chg="add mod">
          <ac:chgData name="Joelle Starn" userId="f197f8db-3049-4bf8-8106-7e49da6393ef" providerId="ADAL" clId="{3762ADF3-D081-4F3C-932F-DD4C9B19DCC9}" dt="2024-08-24T03:58:16.548" v="2461" actId="1076"/>
          <ac:picMkLst>
            <pc:docMk/>
            <pc:sldMk cId="1793553106" sldId="268"/>
            <ac:picMk id="7" creationId="{713B5631-9C0C-40AE-E697-70FF333C9B87}"/>
          </ac:picMkLst>
        </pc:picChg>
        <pc:picChg chg="add del">
          <ac:chgData name="Joelle Starn" userId="f197f8db-3049-4bf8-8106-7e49da6393ef" providerId="ADAL" clId="{3762ADF3-D081-4F3C-932F-DD4C9B19DCC9}" dt="2024-08-24T03:58:35.436" v="2464" actId="22"/>
          <ac:picMkLst>
            <pc:docMk/>
            <pc:sldMk cId="1793553106" sldId="268"/>
            <ac:picMk id="9" creationId="{BAE19EB1-4D5E-35B8-023F-256D548F20E2}"/>
          </ac:picMkLst>
        </pc:picChg>
        <pc:picChg chg="add del">
          <ac:chgData name="Joelle Starn" userId="f197f8db-3049-4bf8-8106-7e49da6393ef" providerId="ADAL" clId="{3762ADF3-D081-4F3C-932F-DD4C9B19DCC9}" dt="2024-08-24T03:58:52.266" v="2467" actId="22"/>
          <ac:picMkLst>
            <pc:docMk/>
            <pc:sldMk cId="1793553106" sldId="268"/>
            <ac:picMk id="11" creationId="{436DA7D4-89BC-757E-EF97-A34DC23D14F0}"/>
          </ac:picMkLst>
        </pc:picChg>
        <pc:picChg chg="add mod">
          <ac:chgData name="Joelle Starn" userId="f197f8db-3049-4bf8-8106-7e49da6393ef" providerId="ADAL" clId="{3762ADF3-D081-4F3C-932F-DD4C9B19DCC9}" dt="2024-08-24T03:59:05.826" v="2474" actId="1076"/>
          <ac:picMkLst>
            <pc:docMk/>
            <pc:sldMk cId="1793553106" sldId="268"/>
            <ac:picMk id="13" creationId="{63D154BE-EBD3-EF07-49A0-832AE8DBCBDF}"/>
          </ac:picMkLst>
        </pc:picChg>
        <pc:picChg chg="add mod">
          <ac:chgData name="Joelle Starn" userId="f197f8db-3049-4bf8-8106-7e49da6393ef" providerId="ADAL" clId="{3762ADF3-D081-4F3C-932F-DD4C9B19DCC9}" dt="2024-08-24T04:03:35.451" v="2560" actId="1076"/>
          <ac:picMkLst>
            <pc:docMk/>
            <pc:sldMk cId="1793553106" sldId="268"/>
            <ac:picMk id="15" creationId="{3DD88B9B-0D78-37D8-3F0F-186A832184D6}"/>
          </ac:picMkLst>
        </pc:picChg>
        <pc:picChg chg="add del mod">
          <ac:chgData name="Joelle Starn" userId="f197f8db-3049-4bf8-8106-7e49da6393ef" providerId="ADAL" clId="{3762ADF3-D081-4F3C-932F-DD4C9B19DCC9}" dt="2024-08-24T04:01:52.684" v="2502" actId="478"/>
          <ac:picMkLst>
            <pc:docMk/>
            <pc:sldMk cId="1793553106" sldId="268"/>
            <ac:picMk id="17" creationId="{54BBAFEE-A660-A9A8-DEE9-12047B8FAF0C}"/>
          </ac:picMkLst>
        </pc:picChg>
        <pc:picChg chg="add mod">
          <ac:chgData name="Joelle Starn" userId="f197f8db-3049-4bf8-8106-7e49da6393ef" providerId="ADAL" clId="{3762ADF3-D081-4F3C-932F-DD4C9B19DCC9}" dt="2024-08-24T04:01:50.662" v="2501" actId="1076"/>
          <ac:picMkLst>
            <pc:docMk/>
            <pc:sldMk cId="1793553106" sldId="268"/>
            <ac:picMk id="19" creationId="{7BD75CA8-D577-B3B0-B477-96B992820C83}"/>
          </ac:picMkLst>
        </pc:picChg>
        <pc:picChg chg="add del">
          <ac:chgData name="Joelle Starn" userId="f197f8db-3049-4bf8-8106-7e49da6393ef" providerId="ADAL" clId="{3762ADF3-D081-4F3C-932F-DD4C9B19DCC9}" dt="2024-08-24T04:02:40.663" v="2551" actId="22"/>
          <ac:picMkLst>
            <pc:docMk/>
            <pc:sldMk cId="1793553106" sldId="268"/>
            <ac:picMk id="21" creationId="{4B079118-3F55-7430-5559-C44A1255E62E}"/>
          </ac:picMkLst>
        </pc:picChg>
        <pc:picChg chg="add mod">
          <ac:chgData name="Joelle Starn" userId="f197f8db-3049-4bf8-8106-7e49da6393ef" providerId="ADAL" clId="{3762ADF3-D081-4F3C-932F-DD4C9B19DCC9}" dt="2024-08-24T04:03:30.026" v="2559" actId="1076"/>
          <ac:picMkLst>
            <pc:docMk/>
            <pc:sldMk cId="1793553106" sldId="268"/>
            <ac:picMk id="23" creationId="{64CE3861-BD90-B9E8-26C6-1FCA4FCC2139}"/>
          </ac:picMkLst>
        </pc:picChg>
        <pc:picChg chg="del">
          <ac:chgData name="Joelle Starn" userId="f197f8db-3049-4bf8-8106-7e49da6393ef" providerId="ADAL" clId="{3762ADF3-D081-4F3C-932F-DD4C9B19DCC9}" dt="2024-08-24T04:01:20.503" v="2496" actId="478"/>
          <ac:picMkLst>
            <pc:docMk/>
            <pc:sldMk cId="1793553106" sldId="268"/>
            <ac:picMk id="1026" creationId="{00000000-0000-0000-0000-000000000000}"/>
          </ac:picMkLst>
        </pc:picChg>
        <pc:picChg chg="del">
          <ac:chgData name="Joelle Starn" userId="f197f8db-3049-4bf8-8106-7e49da6393ef" providerId="ADAL" clId="{3762ADF3-D081-4F3C-932F-DD4C9B19DCC9}" dt="2024-08-24T03:57:46.727" v="2456" actId="478"/>
          <ac:picMkLst>
            <pc:docMk/>
            <pc:sldMk cId="1793553106" sldId="268"/>
            <ac:picMk id="3074" creationId="{00000000-0000-0000-0000-000000000000}"/>
          </ac:picMkLst>
        </pc:picChg>
        <pc:picChg chg="del">
          <ac:chgData name="Joelle Starn" userId="f197f8db-3049-4bf8-8106-7e49da6393ef" providerId="ADAL" clId="{3762ADF3-D081-4F3C-932F-DD4C9B19DCC9}" dt="2024-08-24T03:58:09.447" v="2459" actId="478"/>
          <ac:picMkLst>
            <pc:docMk/>
            <pc:sldMk cId="1793553106" sldId="268"/>
            <ac:picMk id="3075" creationId="{00000000-0000-0000-0000-000000000000}"/>
          </ac:picMkLst>
        </pc:picChg>
        <pc:picChg chg="add del">
          <ac:chgData name="Joelle Starn" userId="f197f8db-3049-4bf8-8106-7e49da6393ef" providerId="ADAL" clId="{3762ADF3-D081-4F3C-932F-DD4C9B19DCC9}" dt="2024-08-24T03:58:56.658" v="2472" actId="478"/>
          <ac:picMkLst>
            <pc:docMk/>
            <pc:sldMk cId="1793553106" sldId="268"/>
            <ac:picMk id="3076" creationId="{00000000-0000-0000-0000-000000000000}"/>
          </ac:picMkLst>
        </pc:picChg>
        <pc:picChg chg="del">
          <ac:chgData name="Joelle Starn" userId="f197f8db-3049-4bf8-8106-7e49da6393ef" providerId="ADAL" clId="{3762ADF3-D081-4F3C-932F-DD4C9B19DCC9}" dt="2024-08-24T04:00:23.299" v="2482" actId="478"/>
          <ac:picMkLst>
            <pc:docMk/>
            <pc:sldMk cId="1793553106" sldId="268"/>
            <ac:picMk id="3077" creationId="{00000000-0000-0000-0000-000000000000}"/>
          </ac:picMkLst>
        </pc:picChg>
      </pc:sldChg>
      <pc:sldChg chg="addSp delSp modSp mod modNotesTx">
        <pc:chgData name="Joelle Starn" userId="f197f8db-3049-4bf8-8106-7e49da6393ef" providerId="ADAL" clId="{3762ADF3-D081-4F3C-932F-DD4C9B19DCC9}" dt="2024-08-24T03:26:17.220" v="735" actId="20577"/>
        <pc:sldMkLst>
          <pc:docMk/>
          <pc:sldMk cId="3620274314" sldId="270"/>
        </pc:sldMkLst>
        <pc:spChg chg="mod">
          <ac:chgData name="Joelle Starn" userId="f197f8db-3049-4bf8-8106-7e49da6393ef" providerId="ADAL" clId="{3762ADF3-D081-4F3C-932F-DD4C9B19DCC9}" dt="2024-08-24T03:26:09.212" v="734" actId="20577"/>
          <ac:spMkLst>
            <pc:docMk/>
            <pc:sldMk cId="3620274314" sldId="270"/>
            <ac:spMk id="3" creationId="{00000000-0000-0000-0000-000000000000}"/>
          </ac:spMkLst>
        </pc:spChg>
        <pc:picChg chg="add del mod">
          <ac:chgData name="Joelle Starn" userId="f197f8db-3049-4bf8-8106-7e49da6393ef" providerId="ADAL" clId="{3762ADF3-D081-4F3C-932F-DD4C9B19DCC9}" dt="2024-08-24T02:39:21.550" v="278" actId="478"/>
          <ac:picMkLst>
            <pc:docMk/>
            <pc:sldMk cId="3620274314" sldId="270"/>
            <ac:picMk id="5" creationId="{D907B994-67F0-EF0C-668A-8978AA5CAE2F}"/>
          </ac:picMkLst>
        </pc:picChg>
        <pc:picChg chg="add mod">
          <ac:chgData name="Joelle Starn" userId="f197f8db-3049-4bf8-8106-7e49da6393ef" providerId="ADAL" clId="{3762ADF3-D081-4F3C-932F-DD4C9B19DCC9}" dt="2024-08-24T03:25:36.017" v="725" actId="14100"/>
          <ac:picMkLst>
            <pc:docMk/>
            <pc:sldMk cId="3620274314" sldId="270"/>
            <ac:picMk id="12" creationId="{E0C38173-3426-D605-D0B7-77051AB1B300}"/>
          </ac:picMkLst>
        </pc:picChg>
        <pc:picChg chg="add del mod">
          <ac:chgData name="Joelle Starn" userId="f197f8db-3049-4bf8-8106-7e49da6393ef" providerId="ADAL" clId="{3762ADF3-D081-4F3C-932F-DD4C9B19DCC9}" dt="2024-08-24T02:43:03.091" v="287" actId="22"/>
          <ac:picMkLst>
            <pc:docMk/>
            <pc:sldMk cId="3620274314" sldId="270"/>
            <ac:picMk id="14" creationId="{545C4954-D684-41FC-00B9-BA536AD9E1A6}"/>
          </ac:picMkLst>
        </pc:picChg>
        <pc:picChg chg="add del mod">
          <ac:chgData name="Joelle Starn" userId="f197f8db-3049-4bf8-8106-7e49da6393ef" providerId="ADAL" clId="{3762ADF3-D081-4F3C-932F-DD4C9B19DCC9}" dt="2024-08-24T02:45:40.111" v="298" actId="478"/>
          <ac:picMkLst>
            <pc:docMk/>
            <pc:sldMk cId="3620274314" sldId="270"/>
            <ac:picMk id="16" creationId="{62E0BCC1-FCD5-6733-C9C3-08215C16D6D8}"/>
          </ac:picMkLst>
        </pc:picChg>
        <pc:picChg chg="add mod">
          <ac:chgData name="Joelle Starn" userId="f197f8db-3049-4bf8-8106-7e49da6393ef" providerId="ADAL" clId="{3762ADF3-D081-4F3C-932F-DD4C9B19DCC9}" dt="2024-08-24T03:25:45.422" v="727" actId="1076"/>
          <ac:picMkLst>
            <pc:docMk/>
            <pc:sldMk cId="3620274314" sldId="270"/>
            <ac:picMk id="18" creationId="{8D357048-9D78-AF6C-22E6-FC839D90286C}"/>
          </ac:picMkLst>
        </pc:picChg>
        <pc:picChg chg="del">
          <ac:chgData name="Joelle Starn" userId="f197f8db-3049-4bf8-8106-7e49da6393ef" providerId="ADAL" clId="{3762ADF3-D081-4F3C-932F-DD4C9B19DCC9}" dt="2024-08-24T02:37:10.413" v="238" actId="478"/>
          <ac:picMkLst>
            <pc:docMk/>
            <pc:sldMk cId="3620274314" sldId="270"/>
            <ac:picMk id="2052" creationId="{00000000-0000-0000-0000-000000000000}"/>
          </ac:picMkLst>
        </pc:picChg>
        <pc:picChg chg="del">
          <ac:chgData name="Joelle Starn" userId="f197f8db-3049-4bf8-8106-7e49da6393ef" providerId="ADAL" clId="{3762ADF3-D081-4F3C-932F-DD4C9B19DCC9}" dt="2024-08-24T02:44:41.210" v="289" actId="478"/>
          <ac:picMkLst>
            <pc:docMk/>
            <pc:sldMk cId="3620274314" sldId="270"/>
            <ac:picMk id="2053" creationId="{00000000-0000-0000-0000-000000000000}"/>
          </ac:picMkLst>
        </pc:picChg>
        <pc:cxnChg chg="add mod ord">
          <ac:chgData name="Joelle Starn" userId="f197f8db-3049-4bf8-8106-7e49da6393ef" providerId="ADAL" clId="{3762ADF3-D081-4F3C-932F-DD4C9B19DCC9}" dt="2024-08-24T03:25:39.852" v="726" actId="1076"/>
          <ac:cxnSpMkLst>
            <pc:docMk/>
            <pc:sldMk cId="3620274314" sldId="270"/>
            <ac:cxnSpMk id="6" creationId="{F891745F-F7A3-505A-F2E7-09018A9E40C7}"/>
          </ac:cxnSpMkLst>
        </pc:cxnChg>
      </pc:sldChg>
      <pc:sldChg chg="addSp delSp modSp mod">
        <pc:chgData name="Joelle Starn" userId="f197f8db-3049-4bf8-8106-7e49da6393ef" providerId="ADAL" clId="{3762ADF3-D081-4F3C-932F-DD4C9B19DCC9}" dt="2024-08-24T02:52:19.142" v="330" actId="14100"/>
        <pc:sldMkLst>
          <pc:docMk/>
          <pc:sldMk cId="3652696731" sldId="271"/>
        </pc:sldMkLst>
        <pc:spChg chg="mod">
          <ac:chgData name="Joelle Starn" userId="f197f8db-3049-4bf8-8106-7e49da6393ef" providerId="ADAL" clId="{3762ADF3-D081-4F3C-932F-DD4C9B19DCC9}" dt="2024-08-24T02:32:09.757" v="160" actId="20577"/>
          <ac:spMkLst>
            <pc:docMk/>
            <pc:sldMk cId="3652696731" sldId="271"/>
            <ac:spMk id="2" creationId="{00000000-0000-0000-0000-000000000000}"/>
          </ac:spMkLst>
        </pc:spChg>
        <pc:spChg chg="mod">
          <ac:chgData name="Joelle Starn" userId="f197f8db-3049-4bf8-8106-7e49da6393ef" providerId="ADAL" clId="{3762ADF3-D081-4F3C-932F-DD4C9B19DCC9}" dt="2024-08-24T02:33:00.477" v="223" actId="1076"/>
          <ac:spMkLst>
            <pc:docMk/>
            <pc:sldMk cId="3652696731" sldId="271"/>
            <ac:spMk id="5" creationId="{00000000-0000-0000-0000-000000000000}"/>
          </ac:spMkLst>
        </pc:spChg>
        <pc:picChg chg="del">
          <ac:chgData name="Joelle Starn" userId="f197f8db-3049-4bf8-8106-7e49da6393ef" providerId="ADAL" clId="{3762ADF3-D081-4F3C-932F-DD4C9B19DCC9}" dt="2024-08-24T02:14:54.868" v="43" actId="478"/>
          <ac:picMkLst>
            <pc:docMk/>
            <pc:sldMk cId="3652696731" sldId="271"/>
            <ac:picMk id="4" creationId="{00000000-0000-0000-0000-000000000000}"/>
          </ac:picMkLst>
        </pc:picChg>
        <pc:picChg chg="add del mod">
          <ac:chgData name="Joelle Starn" userId="f197f8db-3049-4bf8-8106-7e49da6393ef" providerId="ADAL" clId="{3762ADF3-D081-4F3C-932F-DD4C9B19DCC9}" dt="2024-08-24T02:12:59.177" v="34" actId="478"/>
          <ac:picMkLst>
            <pc:docMk/>
            <pc:sldMk cId="3652696731" sldId="271"/>
            <ac:picMk id="6" creationId="{E9E56DB8-3D17-E7CD-1E41-0DC110931F41}"/>
          </ac:picMkLst>
        </pc:picChg>
        <pc:picChg chg="add del mod ord">
          <ac:chgData name="Joelle Starn" userId="f197f8db-3049-4bf8-8106-7e49da6393ef" providerId="ADAL" clId="{3762ADF3-D081-4F3C-932F-DD4C9B19DCC9}" dt="2024-08-24T02:50:43.171" v="313" actId="478"/>
          <ac:picMkLst>
            <pc:docMk/>
            <pc:sldMk cId="3652696731" sldId="271"/>
            <ac:picMk id="9" creationId="{8B4F5327-C329-7406-4494-51FF391CEDE7}"/>
          </ac:picMkLst>
        </pc:picChg>
        <pc:picChg chg="add mod ord modCrop">
          <ac:chgData name="Joelle Starn" userId="f197f8db-3049-4bf8-8106-7e49da6393ef" providerId="ADAL" clId="{3762ADF3-D081-4F3C-932F-DD4C9B19DCC9}" dt="2024-08-24T02:31:58.929" v="152" actId="1076"/>
          <ac:picMkLst>
            <pc:docMk/>
            <pc:sldMk cId="3652696731" sldId="271"/>
            <ac:picMk id="12" creationId="{773979E6-B0F6-3AA4-843A-C6BBD3F6E64F}"/>
          </ac:picMkLst>
        </pc:picChg>
        <pc:picChg chg="add del mod ord">
          <ac:chgData name="Joelle Starn" userId="f197f8db-3049-4bf8-8106-7e49da6393ef" providerId="ADAL" clId="{3762ADF3-D081-4F3C-932F-DD4C9B19DCC9}" dt="2024-08-24T02:27:17.778" v="82" actId="478"/>
          <ac:picMkLst>
            <pc:docMk/>
            <pc:sldMk cId="3652696731" sldId="271"/>
            <ac:picMk id="14" creationId="{BD375F41-2765-D962-EFC9-3F72F25E7F4C}"/>
          </ac:picMkLst>
        </pc:picChg>
        <pc:picChg chg="add del mod">
          <ac:chgData name="Joelle Starn" userId="f197f8db-3049-4bf8-8106-7e49da6393ef" providerId="ADAL" clId="{3762ADF3-D081-4F3C-932F-DD4C9B19DCC9}" dt="2024-08-24T02:27:31.547" v="86" actId="478"/>
          <ac:picMkLst>
            <pc:docMk/>
            <pc:sldMk cId="3652696731" sldId="271"/>
            <ac:picMk id="18" creationId="{92042F94-294B-4A8D-99CD-77E0C8DDA4D3}"/>
          </ac:picMkLst>
        </pc:picChg>
        <pc:picChg chg="add mod">
          <ac:chgData name="Joelle Starn" userId="f197f8db-3049-4bf8-8106-7e49da6393ef" providerId="ADAL" clId="{3762ADF3-D081-4F3C-932F-DD4C9B19DCC9}" dt="2024-08-24T02:31:58.082" v="148" actId="14100"/>
          <ac:picMkLst>
            <pc:docMk/>
            <pc:sldMk cId="3652696731" sldId="271"/>
            <ac:picMk id="20" creationId="{BD98241B-4A22-35FB-A291-BB0073E61983}"/>
          </ac:picMkLst>
        </pc:picChg>
        <pc:picChg chg="add mod">
          <ac:chgData name="Joelle Starn" userId="f197f8db-3049-4bf8-8106-7e49da6393ef" providerId="ADAL" clId="{3762ADF3-D081-4F3C-932F-DD4C9B19DCC9}" dt="2024-08-24T02:50:43.529" v="314"/>
          <ac:picMkLst>
            <pc:docMk/>
            <pc:sldMk cId="3652696731" sldId="271"/>
            <ac:picMk id="21" creationId="{1AA0F675-A5CD-7EB7-5A40-27982E274969}"/>
          </ac:picMkLst>
        </pc:picChg>
        <pc:picChg chg="add mod">
          <ac:chgData name="Joelle Starn" userId="f197f8db-3049-4bf8-8106-7e49da6393ef" providerId="ADAL" clId="{3762ADF3-D081-4F3C-932F-DD4C9B19DCC9}" dt="2024-08-24T02:52:13.628" v="329" actId="1076"/>
          <ac:picMkLst>
            <pc:docMk/>
            <pc:sldMk cId="3652696731" sldId="271"/>
            <ac:picMk id="23" creationId="{47C9552A-B25E-250C-56C1-FE9BF128A25A}"/>
          </ac:picMkLst>
        </pc:picChg>
        <pc:picChg chg="del">
          <ac:chgData name="Joelle Starn" userId="f197f8db-3049-4bf8-8106-7e49da6393ef" providerId="ADAL" clId="{3762ADF3-D081-4F3C-932F-DD4C9B19DCC9}" dt="2024-08-24T02:24:51.680" v="58" actId="478"/>
          <ac:picMkLst>
            <pc:docMk/>
            <pc:sldMk cId="3652696731" sldId="271"/>
            <ac:picMk id="1028" creationId="{00000000-0000-0000-0000-000000000000}"/>
          </ac:picMkLst>
        </pc:picChg>
        <pc:picChg chg="del">
          <ac:chgData name="Joelle Starn" userId="f197f8db-3049-4bf8-8106-7e49da6393ef" providerId="ADAL" clId="{3762ADF3-D081-4F3C-932F-DD4C9B19DCC9}" dt="2024-08-24T02:08:39.269" v="25" actId="478"/>
          <ac:picMkLst>
            <pc:docMk/>
            <pc:sldMk cId="3652696731" sldId="271"/>
            <ac:picMk id="1029" creationId="{00000000-0000-0000-0000-000000000000}"/>
          </ac:picMkLst>
        </pc:picChg>
        <pc:cxnChg chg="mod ord">
          <ac:chgData name="Joelle Starn" userId="f197f8db-3049-4bf8-8106-7e49da6393ef" providerId="ADAL" clId="{3762ADF3-D081-4F3C-932F-DD4C9B19DCC9}" dt="2024-08-24T02:52:19.142" v="330" actId="14100"/>
          <ac:cxnSpMkLst>
            <pc:docMk/>
            <pc:sldMk cId="3652696731" sldId="271"/>
            <ac:cxnSpMk id="10" creationId="{00000000-0000-0000-0000-000000000000}"/>
          </ac:cxnSpMkLst>
        </pc:cxnChg>
      </pc:sldChg>
      <pc:sldChg chg="addSp delSp modSp mod">
        <pc:chgData name="Joelle Starn" userId="f197f8db-3049-4bf8-8106-7e49da6393ef" providerId="ADAL" clId="{3762ADF3-D081-4F3C-932F-DD4C9B19DCC9}" dt="2024-08-24T04:33:16.133" v="3246" actId="1076"/>
        <pc:sldMkLst>
          <pc:docMk/>
          <pc:sldMk cId="724981972" sldId="273"/>
        </pc:sldMkLst>
        <pc:spChg chg="mod">
          <ac:chgData name="Joelle Starn" userId="f197f8db-3049-4bf8-8106-7e49da6393ef" providerId="ADAL" clId="{3762ADF3-D081-4F3C-932F-DD4C9B19DCC9}" dt="2024-08-24T04:30:36.295" v="3210" actId="1076"/>
          <ac:spMkLst>
            <pc:docMk/>
            <pc:sldMk cId="724981972" sldId="273"/>
            <ac:spMk id="3" creationId="{00000000-0000-0000-0000-000000000000}"/>
          </ac:spMkLst>
        </pc:spChg>
        <pc:spChg chg="add mod">
          <ac:chgData name="Joelle Starn" userId="f197f8db-3049-4bf8-8106-7e49da6393ef" providerId="ADAL" clId="{3762ADF3-D081-4F3C-932F-DD4C9B19DCC9}" dt="2024-08-24T04:30:04.354" v="3201" actId="1076"/>
          <ac:spMkLst>
            <pc:docMk/>
            <pc:sldMk cId="724981972" sldId="273"/>
            <ac:spMk id="14" creationId="{C7E195BA-BB84-8B36-D551-2C0D52B9E4EC}"/>
          </ac:spMkLst>
        </pc:spChg>
        <pc:spChg chg="add mod">
          <ac:chgData name="Joelle Starn" userId="f197f8db-3049-4bf8-8106-7e49da6393ef" providerId="ADAL" clId="{3762ADF3-D081-4F3C-932F-DD4C9B19DCC9}" dt="2024-08-24T04:33:16.133" v="3246" actId="1076"/>
          <ac:spMkLst>
            <pc:docMk/>
            <pc:sldMk cId="724981972" sldId="273"/>
            <ac:spMk id="18" creationId="{C7C3687E-B966-F882-A27F-406D0C37130B}"/>
          </ac:spMkLst>
        </pc:spChg>
        <pc:spChg chg="add mod">
          <ac:chgData name="Joelle Starn" userId="f197f8db-3049-4bf8-8106-7e49da6393ef" providerId="ADAL" clId="{3762ADF3-D081-4F3C-932F-DD4C9B19DCC9}" dt="2024-08-24T04:33:06.080" v="3244" actId="14100"/>
          <ac:spMkLst>
            <pc:docMk/>
            <pc:sldMk cId="724981972" sldId="273"/>
            <ac:spMk id="19" creationId="{26E700A7-FB6E-93BF-E54B-3515475BA7D5}"/>
          </ac:spMkLst>
        </pc:spChg>
        <pc:picChg chg="add mod">
          <ac:chgData name="Joelle Starn" userId="f197f8db-3049-4bf8-8106-7e49da6393ef" providerId="ADAL" clId="{3762ADF3-D081-4F3C-932F-DD4C9B19DCC9}" dt="2024-08-24T04:30:39.622" v="3211" actId="14100"/>
          <ac:picMkLst>
            <pc:docMk/>
            <pc:sldMk cId="724981972" sldId="273"/>
            <ac:picMk id="4" creationId="{51A128E1-12D1-D96E-A68E-2CF13727BCB7}"/>
          </ac:picMkLst>
        </pc:picChg>
        <pc:picChg chg="del mod">
          <ac:chgData name="Joelle Starn" userId="f197f8db-3049-4bf8-8106-7e49da6393ef" providerId="ADAL" clId="{3762ADF3-D081-4F3C-932F-DD4C9B19DCC9}" dt="2024-08-24T04:25:12.125" v="3160" actId="478"/>
          <ac:picMkLst>
            <pc:docMk/>
            <pc:sldMk cId="724981972" sldId="273"/>
            <ac:picMk id="6" creationId="{00000000-0000-0000-0000-000000000000}"/>
          </ac:picMkLst>
        </pc:picChg>
        <pc:picChg chg="add mod">
          <ac:chgData name="Joelle Starn" userId="f197f8db-3049-4bf8-8106-7e49da6393ef" providerId="ADAL" clId="{3762ADF3-D081-4F3C-932F-DD4C9B19DCC9}" dt="2024-08-24T04:32:45.166" v="3238" actId="1076"/>
          <ac:picMkLst>
            <pc:docMk/>
            <pc:sldMk cId="724981972" sldId="273"/>
            <ac:picMk id="9" creationId="{45D5622D-1D12-B704-4244-E1DF95614567}"/>
          </ac:picMkLst>
        </pc:picChg>
        <pc:picChg chg="del">
          <ac:chgData name="Joelle Starn" userId="f197f8db-3049-4bf8-8106-7e49da6393ef" providerId="ADAL" clId="{3762ADF3-D081-4F3C-932F-DD4C9B19DCC9}" dt="2024-08-24T04:23:18.807" v="3145" actId="478"/>
          <ac:picMkLst>
            <pc:docMk/>
            <pc:sldMk cId="724981972" sldId="273"/>
            <ac:picMk id="10" creationId="{00000000-0000-0000-0000-000000000000}"/>
          </ac:picMkLst>
        </pc:picChg>
        <pc:cxnChg chg="mod ord">
          <ac:chgData name="Joelle Starn" userId="f197f8db-3049-4bf8-8106-7e49da6393ef" providerId="ADAL" clId="{3762ADF3-D081-4F3C-932F-DD4C9B19DCC9}" dt="2024-08-24T04:31:43.661" v="3227" actId="14100"/>
          <ac:cxnSpMkLst>
            <pc:docMk/>
            <pc:sldMk cId="724981972" sldId="273"/>
            <ac:cxnSpMk id="13" creationId="{00000000-0000-0000-0000-000000000000}"/>
          </ac:cxnSpMkLst>
        </pc:cxnChg>
      </pc:sldChg>
      <pc:sldChg chg="addSp delSp modSp mod">
        <pc:chgData name="Joelle Starn" userId="f197f8db-3049-4bf8-8106-7e49da6393ef" providerId="ADAL" clId="{3762ADF3-D081-4F3C-932F-DD4C9B19DCC9}" dt="2024-08-23T20:38:12.068" v="24" actId="33524"/>
        <pc:sldMkLst>
          <pc:docMk/>
          <pc:sldMk cId="2418066974" sldId="282"/>
        </pc:sldMkLst>
        <pc:spChg chg="mod">
          <ac:chgData name="Joelle Starn" userId="f197f8db-3049-4bf8-8106-7e49da6393ef" providerId="ADAL" clId="{3762ADF3-D081-4F3C-932F-DD4C9B19DCC9}" dt="2024-08-23T20:38:12.068" v="24" actId="33524"/>
          <ac:spMkLst>
            <pc:docMk/>
            <pc:sldMk cId="2418066974" sldId="282"/>
            <ac:spMk id="4" creationId="{00000000-0000-0000-0000-000000000000}"/>
          </ac:spMkLst>
        </pc:spChg>
        <pc:spChg chg="del mod">
          <ac:chgData name="Joelle Starn" userId="f197f8db-3049-4bf8-8106-7e49da6393ef" providerId="ADAL" clId="{3762ADF3-D081-4F3C-932F-DD4C9B19DCC9}" dt="2024-08-23T20:00:00.492" v="10" actId="478"/>
          <ac:spMkLst>
            <pc:docMk/>
            <pc:sldMk cId="2418066974" sldId="282"/>
            <ac:spMk id="7" creationId="{00000000-0000-0000-0000-000000000000}"/>
          </ac:spMkLst>
        </pc:spChg>
        <pc:picChg chg="del mod">
          <ac:chgData name="Joelle Starn" userId="f197f8db-3049-4bf8-8106-7e49da6393ef" providerId="ADAL" clId="{3762ADF3-D081-4F3C-932F-DD4C9B19DCC9}" dt="2024-08-23T19:59:30.660" v="3" actId="478"/>
          <ac:picMkLst>
            <pc:docMk/>
            <pc:sldMk cId="2418066974" sldId="282"/>
            <ac:picMk id="6" creationId="{00000000-0000-0000-0000-000000000000}"/>
          </ac:picMkLst>
        </pc:picChg>
        <pc:picChg chg="add mod">
          <ac:chgData name="Joelle Starn" userId="f197f8db-3049-4bf8-8106-7e49da6393ef" providerId="ADAL" clId="{3762ADF3-D081-4F3C-932F-DD4C9B19DCC9}" dt="2024-08-23T20:00:07.895" v="11" actId="1076"/>
          <ac:picMkLst>
            <pc:docMk/>
            <pc:sldMk cId="2418066974" sldId="282"/>
            <ac:picMk id="8" creationId="{0943CE33-C0B7-9DDF-564A-726486E65A10}"/>
          </ac:picMkLst>
        </pc:picChg>
        <pc:picChg chg="mod">
          <ac:chgData name="Joelle Starn" userId="f197f8db-3049-4bf8-8106-7e49da6393ef" providerId="ADAL" clId="{3762ADF3-D081-4F3C-932F-DD4C9B19DCC9}" dt="2024-08-23T20:00:16.159" v="13" actId="1076"/>
          <ac:picMkLst>
            <pc:docMk/>
            <pc:sldMk cId="2418066974" sldId="282"/>
            <ac:picMk id="21" creationId="{0489DAD8-24C0-B8C6-1710-4E4584BA9525}"/>
          </ac:picMkLst>
        </pc:picChg>
        <pc:picChg chg="mod">
          <ac:chgData name="Joelle Starn" userId="f197f8db-3049-4bf8-8106-7e49da6393ef" providerId="ADAL" clId="{3762ADF3-D081-4F3C-932F-DD4C9B19DCC9}" dt="2024-08-23T20:00:21.557" v="14" actId="1076"/>
          <ac:picMkLst>
            <pc:docMk/>
            <pc:sldMk cId="2418066974" sldId="282"/>
            <ac:picMk id="23" creationId="{E4D28C11-6E3E-B03C-EF76-C3665BC88F55}"/>
          </ac:picMkLst>
        </pc:picChg>
      </pc:sldChg>
      <pc:sldChg chg="modSp mod modNotesTx">
        <pc:chgData name="Joelle Starn" userId="f197f8db-3049-4bf8-8106-7e49da6393ef" providerId="ADAL" clId="{3762ADF3-D081-4F3C-932F-DD4C9B19DCC9}" dt="2024-08-24T04:19:36.968" v="2907" actId="20577"/>
        <pc:sldMkLst>
          <pc:docMk/>
          <pc:sldMk cId="1473967901" sldId="284"/>
        </pc:sldMkLst>
        <pc:spChg chg="mod">
          <ac:chgData name="Joelle Starn" userId="f197f8db-3049-4bf8-8106-7e49da6393ef" providerId="ADAL" clId="{3762ADF3-D081-4F3C-932F-DD4C9B19DCC9}" dt="2024-08-24T04:19:13.677" v="2814" actId="1076"/>
          <ac:spMkLst>
            <pc:docMk/>
            <pc:sldMk cId="1473967901" sldId="284"/>
            <ac:spMk id="5" creationId="{00000000-0000-0000-0000-000000000000}"/>
          </ac:spMkLst>
        </pc:spChg>
      </pc:sldChg>
      <pc:sldChg chg="del">
        <pc:chgData name="Joelle Starn" userId="f197f8db-3049-4bf8-8106-7e49da6393ef" providerId="ADAL" clId="{3762ADF3-D081-4F3C-932F-DD4C9B19DCC9}" dt="2024-08-24T04:22:41.504" v="3138" actId="2696"/>
        <pc:sldMkLst>
          <pc:docMk/>
          <pc:sldMk cId="3239335151" sldId="287"/>
        </pc:sldMkLst>
      </pc:sldChg>
      <pc:sldChg chg="addSp delSp modSp mod">
        <pc:chgData name="Joelle Starn" userId="f197f8db-3049-4bf8-8106-7e49da6393ef" providerId="ADAL" clId="{3762ADF3-D081-4F3C-932F-DD4C9B19DCC9}" dt="2024-08-24T04:22:33.362" v="3137" actId="20577"/>
        <pc:sldMkLst>
          <pc:docMk/>
          <pc:sldMk cId="576373496" sldId="288"/>
        </pc:sldMkLst>
        <pc:spChg chg="mod">
          <ac:chgData name="Joelle Starn" userId="f197f8db-3049-4bf8-8106-7e49da6393ef" providerId="ADAL" clId="{3762ADF3-D081-4F3C-932F-DD4C9B19DCC9}" dt="2024-08-24T04:22:33.362" v="3137" actId="20577"/>
          <ac:spMkLst>
            <pc:docMk/>
            <pc:sldMk cId="576373496" sldId="288"/>
            <ac:spMk id="2" creationId="{00000000-0000-0000-0000-000000000000}"/>
          </ac:spMkLst>
        </pc:spChg>
        <pc:spChg chg="mod">
          <ac:chgData name="Joelle Starn" userId="f197f8db-3049-4bf8-8106-7e49da6393ef" providerId="ADAL" clId="{3762ADF3-D081-4F3C-932F-DD4C9B19DCC9}" dt="2024-08-24T04:22:18.049" v="3123" actId="20577"/>
          <ac:spMkLst>
            <pc:docMk/>
            <pc:sldMk cId="576373496" sldId="288"/>
            <ac:spMk id="6" creationId="{00000000-0000-0000-0000-000000000000}"/>
          </ac:spMkLst>
        </pc:spChg>
        <pc:picChg chg="add mod">
          <ac:chgData name="Joelle Starn" userId="f197f8db-3049-4bf8-8106-7e49da6393ef" providerId="ADAL" clId="{3762ADF3-D081-4F3C-932F-DD4C9B19DCC9}" dt="2024-08-24T04:20:32.052" v="2910" actId="1076"/>
          <ac:picMkLst>
            <pc:docMk/>
            <pc:sldMk cId="576373496" sldId="288"/>
            <ac:picMk id="7" creationId="{57AB7988-5943-A038-9BCA-C700F9C70191}"/>
          </ac:picMkLst>
        </pc:picChg>
        <pc:picChg chg="del">
          <ac:chgData name="Joelle Starn" userId="f197f8db-3049-4bf8-8106-7e49da6393ef" providerId="ADAL" clId="{3762ADF3-D081-4F3C-932F-DD4C9B19DCC9}" dt="2024-08-24T04:20:27.801" v="2908" actId="478"/>
          <ac:picMkLst>
            <pc:docMk/>
            <pc:sldMk cId="576373496" sldId="288"/>
            <ac:picMk id="2050" creationId="{00000000-0000-0000-0000-000000000000}"/>
          </ac:picMkLst>
        </pc:picChg>
      </pc:sldChg>
      <pc:sldChg chg="addSp delSp modSp mod">
        <pc:chgData name="Joelle Starn" userId="f197f8db-3049-4bf8-8106-7e49da6393ef" providerId="ADAL" clId="{3762ADF3-D081-4F3C-932F-DD4C9B19DCC9}" dt="2024-08-24T03:06:12.092" v="443" actId="1076"/>
        <pc:sldMkLst>
          <pc:docMk/>
          <pc:sldMk cId="3906604673" sldId="289"/>
        </pc:sldMkLst>
        <pc:spChg chg="mod">
          <ac:chgData name="Joelle Starn" userId="f197f8db-3049-4bf8-8106-7e49da6393ef" providerId="ADAL" clId="{3762ADF3-D081-4F3C-932F-DD4C9B19DCC9}" dt="2024-08-24T02:57:26.412" v="436" actId="20577"/>
          <ac:spMkLst>
            <pc:docMk/>
            <pc:sldMk cId="3906604673" sldId="289"/>
            <ac:spMk id="4" creationId="{00000000-0000-0000-0000-000000000000}"/>
          </ac:spMkLst>
        </pc:spChg>
        <pc:picChg chg="add del mod">
          <ac:chgData name="Joelle Starn" userId="f197f8db-3049-4bf8-8106-7e49da6393ef" providerId="ADAL" clId="{3762ADF3-D081-4F3C-932F-DD4C9B19DCC9}" dt="2024-08-24T02:52:58.870" v="336" actId="478"/>
          <ac:picMkLst>
            <pc:docMk/>
            <pc:sldMk cId="3906604673" sldId="289"/>
            <ac:picMk id="3" creationId="{5A2670C4-EE1F-D557-A4AA-2F36B320CE33}"/>
          </ac:picMkLst>
        </pc:picChg>
        <pc:picChg chg="add del mod">
          <ac:chgData name="Joelle Starn" userId="f197f8db-3049-4bf8-8106-7e49da6393ef" providerId="ADAL" clId="{3762ADF3-D081-4F3C-932F-DD4C9B19DCC9}" dt="2024-08-24T02:55:24.315" v="338" actId="478"/>
          <ac:picMkLst>
            <pc:docMk/>
            <pc:sldMk cId="3906604673" sldId="289"/>
            <ac:picMk id="5" creationId="{01887655-927B-1E5F-C79A-FC88AD158EF3}"/>
          </ac:picMkLst>
        </pc:picChg>
        <pc:picChg chg="add del mod">
          <ac:chgData name="Joelle Starn" userId="f197f8db-3049-4bf8-8106-7e49da6393ef" providerId="ADAL" clId="{3762ADF3-D081-4F3C-932F-DD4C9B19DCC9}" dt="2024-08-24T02:56:17.745" v="343" actId="478"/>
          <ac:picMkLst>
            <pc:docMk/>
            <pc:sldMk cId="3906604673" sldId="289"/>
            <ac:picMk id="8" creationId="{FA2CB8B2-ADAA-9FDC-2BDD-C16F03CF4A7B}"/>
          </ac:picMkLst>
        </pc:picChg>
        <pc:picChg chg="add del mod">
          <ac:chgData name="Joelle Starn" userId="f197f8db-3049-4bf8-8106-7e49da6393ef" providerId="ADAL" clId="{3762ADF3-D081-4F3C-932F-DD4C9B19DCC9}" dt="2024-08-24T03:06:05.959" v="441" actId="478"/>
          <ac:picMkLst>
            <pc:docMk/>
            <pc:sldMk cId="3906604673" sldId="289"/>
            <ac:picMk id="9" creationId="{F6618FB3-6C6C-AA0D-5338-67CD27D41139}"/>
          </ac:picMkLst>
        </pc:picChg>
        <pc:picChg chg="add del">
          <ac:chgData name="Joelle Starn" userId="f197f8db-3049-4bf8-8106-7e49da6393ef" providerId="ADAL" clId="{3762ADF3-D081-4F3C-932F-DD4C9B19DCC9}" dt="2024-08-24T03:02:54.068" v="439" actId="22"/>
          <ac:picMkLst>
            <pc:docMk/>
            <pc:sldMk cId="3906604673" sldId="289"/>
            <ac:picMk id="11" creationId="{BFA4679F-AE26-274F-3A0F-F4F0C1865E71}"/>
          </ac:picMkLst>
        </pc:picChg>
        <pc:picChg chg="add mod">
          <ac:chgData name="Joelle Starn" userId="f197f8db-3049-4bf8-8106-7e49da6393ef" providerId="ADAL" clId="{3762ADF3-D081-4F3C-932F-DD4C9B19DCC9}" dt="2024-08-24T03:06:12.092" v="443" actId="1076"/>
          <ac:picMkLst>
            <pc:docMk/>
            <pc:sldMk cId="3906604673" sldId="289"/>
            <ac:picMk id="13" creationId="{A531F621-B021-AC13-6C4F-27DF664ED2E8}"/>
          </ac:picMkLst>
        </pc:picChg>
        <pc:picChg chg="del">
          <ac:chgData name="Joelle Starn" userId="f197f8db-3049-4bf8-8106-7e49da6393ef" providerId="ADAL" clId="{3762ADF3-D081-4F3C-932F-DD4C9B19DCC9}" dt="2024-08-24T02:47:15.158" v="312" actId="478"/>
          <ac:picMkLst>
            <pc:docMk/>
            <pc:sldMk cId="3906604673" sldId="289"/>
            <ac:picMk id="3076" creationId="{00000000-0000-0000-0000-000000000000}"/>
          </ac:picMkLst>
        </pc:picChg>
      </pc:sldChg>
      <pc:sldChg chg="addSp delSp modSp mod">
        <pc:chgData name="Joelle Starn" userId="f197f8db-3049-4bf8-8106-7e49da6393ef" providerId="ADAL" clId="{3762ADF3-D081-4F3C-932F-DD4C9B19DCC9}" dt="2024-08-24T03:46:19.181" v="2316" actId="20577"/>
        <pc:sldMkLst>
          <pc:docMk/>
          <pc:sldMk cId="41814670" sldId="290"/>
        </pc:sldMkLst>
        <pc:spChg chg="mod">
          <ac:chgData name="Joelle Starn" userId="f197f8db-3049-4bf8-8106-7e49da6393ef" providerId="ADAL" clId="{3762ADF3-D081-4F3C-932F-DD4C9B19DCC9}" dt="2024-08-24T03:46:19.181" v="2316" actId="20577"/>
          <ac:spMkLst>
            <pc:docMk/>
            <pc:sldMk cId="41814670" sldId="290"/>
            <ac:spMk id="4" creationId="{00000000-0000-0000-0000-000000000000}"/>
          </ac:spMkLst>
        </pc:spChg>
        <pc:picChg chg="add mod">
          <ac:chgData name="Joelle Starn" userId="f197f8db-3049-4bf8-8106-7e49da6393ef" providerId="ADAL" clId="{3762ADF3-D081-4F3C-932F-DD4C9B19DCC9}" dt="2024-08-24T03:44:46.444" v="2224" actId="1076"/>
          <ac:picMkLst>
            <pc:docMk/>
            <pc:sldMk cId="41814670" sldId="290"/>
            <ac:picMk id="5" creationId="{8B52DBEE-D83F-99EA-A73A-5000D26839C8}"/>
          </ac:picMkLst>
        </pc:picChg>
        <pc:picChg chg="del">
          <ac:chgData name="Joelle Starn" userId="f197f8db-3049-4bf8-8106-7e49da6393ef" providerId="ADAL" clId="{3762ADF3-D081-4F3C-932F-DD4C9B19DCC9}" dt="2024-08-24T03:44:05.860" v="2211" actId="478"/>
          <ac:picMkLst>
            <pc:docMk/>
            <pc:sldMk cId="41814670" sldId="290"/>
            <ac:picMk id="4098" creationId="{00000000-0000-0000-0000-000000000000}"/>
          </ac:picMkLst>
        </pc:picChg>
      </pc:sldChg>
      <pc:sldChg chg="addSp delSp modSp mod modNotesTx">
        <pc:chgData name="Joelle Starn" userId="f197f8db-3049-4bf8-8106-7e49da6393ef" providerId="ADAL" clId="{3762ADF3-D081-4F3C-932F-DD4C9B19DCC9}" dt="2024-08-24T03:43:36.057" v="2209" actId="20577"/>
        <pc:sldMkLst>
          <pc:docMk/>
          <pc:sldMk cId="619293086" sldId="291"/>
        </pc:sldMkLst>
        <pc:spChg chg="mod">
          <ac:chgData name="Joelle Starn" userId="f197f8db-3049-4bf8-8106-7e49da6393ef" providerId="ADAL" clId="{3762ADF3-D081-4F3C-932F-DD4C9B19DCC9}" dt="2024-08-24T03:42:40.641" v="2132" actId="20577"/>
          <ac:spMkLst>
            <pc:docMk/>
            <pc:sldMk cId="619293086" sldId="291"/>
            <ac:spMk id="4" creationId="{00000000-0000-0000-0000-000000000000}"/>
          </ac:spMkLst>
        </pc:spChg>
        <pc:spChg chg="add mod">
          <ac:chgData name="Joelle Starn" userId="f197f8db-3049-4bf8-8106-7e49da6393ef" providerId="ADAL" clId="{3762ADF3-D081-4F3C-932F-DD4C9B19DCC9}" dt="2024-08-24T03:43:08.215" v="2136" actId="14100"/>
          <ac:spMkLst>
            <pc:docMk/>
            <pc:sldMk cId="619293086" sldId="291"/>
            <ac:spMk id="7" creationId="{679ED837-C814-3814-9ABE-C42F1D729D0C}"/>
          </ac:spMkLst>
        </pc:spChg>
        <pc:picChg chg="add mod">
          <ac:chgData name="Joelle Starn" userId="f197f8db-3049-4bf8-8106-7e49da6393ef" providerId="ADAL" clId="{3762ADF3-D081-4F3C-932F-DD4C9B19DCC9}" dt="2024-08-24T03:42:58.022" v="2134" actId="14100"/>
          <ac:picMkLst>
            <pc:docMk/>
            <pc:sldMk cId="619293086" sldId="291"/>
            <ac:picMk id="5" creationId="{98BB5934-6851-8F6F-33ED-9C1BFB114F7D}"/>
          </ac:picMkLst>
        </pc:picChg>
        <pc:picChg chg="del">
          <ac:chgData name="Joelle Starn" userId="f197f8db-3049-4bf8-8106-7e49da6393ef" providerId="ADAL" clId="{3762ADF3-D081-4F3C-932F-DD4C9B19DCC9}" dt="2024-08-24T03:07:31.788" v="445" actId="478"/>
          <ac:picMkLst>
            <pc:docMk/>
            <pc:sldMk cId="619293086" sldId="291"/>
            <ac:picMk id="3075" creationId="{00000000-0000-0000-0000-000000000000}"/>
          </ac:picMkLst>
        </pc:picChg>
      </pc:sldChg>
      <pc:sldChg chg="addSp delSp modSp mod">
        <pc:chgData name="Joelle Starn" userId="f197f8db-3049-4bf8-8106-7e49da6393ef" providerId="ADAL" clId="{3762ADF3-D081-4F3C-932F-DD4C9B19DCC9}" dt="2024-08-24T03:51:22.573" v="2344" actId="1076"/>
        <pc:sldMkLst>
          <pc:docMk/>
          <pc:sldMk cId="1087847645" sldId="292"/>
        </pc:sldMkLst>
        <pc:spChg chg="mod">
          <ac:chgData name="Joelle Starn" userId="f197f8db-3049-4bf8-8106-7e49da6393ef" providerId="ADAL" clId="{3762ADF3-D081-4F3C-932F-DD4C9B19DCC9}" dt="2024-08-24T03:51:08.443" v="2341" actId="14100"/>
          <ac:spMkLst>
            <pc:docMk/>
            <pc:sldMk cId="1087847645" sldId="292"/>
            <ac:spMk id="4" creationId="{00000000-0000-0000-0000-000000000000}"/>
          </ac:spMkLst>
        </pc:spChg>
        <pc:picChg chg="add del mod">
          <ac:chgData name="Joelle Starn" userId="f197f8db-3049-4bf8-8106-7e49da6393ef" providerId="ADAL" clId="{3762ADF3-D081-4F3C-932F-DD4C9B19DCC9}" dt="2024-08-24T03:49:49.723" v="2330" actId="478"/>
          <ac:picMkLst>
            <pc:docMk/>
            <pc:sldMk cId="1087847645" sldId="292"/>
            <ac:picMk id="5" creationId="{8C6306B7-C8DC-AC46-C63F-D113FB70E985}"/>
          </ac:picMkLst>
        </pc:picChg>
        <pc:picChg chg="add mod">
          <ac:chgData name="Joelle Starn" userId="f197f8db-3049-4bf8-8106-7e49da6393ef" providerId="ADAL" clId="{3762ADF3-D081-4F3C-932F-DD4C9B19DCC9}" dt="2024-08-24T03:51:22.573" v="2344" actId="1076"/>
          <ac:picMkLst>
            <pc:docMk/>
            <pc:sldMk cId="1087847645" sldId="292"/>
            <ac:picMk id="8" creationId="{0D1B0D26-84E8-9DD6-EF43-B9BF9C92C531}"/>
          </ac:picMkLst>
        </pc:picChg>
        <pc:picChg chg="del">
          <ac:chgData name="Joelle Starn" userId="f197f8db-3049-4bf8-8106-7e49da6393ef" providerId="ADAL" clId="{3762ADF3-D081-4F3C-932F-DD4C9B19DCC9}" dt="2024-08-24T03:47:30.537" v="2317" actId="478"/>
          <ac:picMkLst>
            <pc:docMk/>
            <pc:sldMk cId="1087847645" sldId="292"/>
            <ac:picMk id="5122" creationId="{00000000-0000-0000-0000-000000000000}"/>
          </ac:picMkLst>
        </pc:picChg>
      </pc:sldChg>
      <pc:sldChg chg="addSp delSp modSp mod">
        <pc:chgData name="Joelle Starn" userId="f197f8db-3049-4bf8-8106-7e49da6393ef" providerId="ADAL" clId="{3762ADF3-D081-4F3C-932F-DD4C9B19DCC9}" dt="2024-08-24T03:52:19.978" v="2407" actId="1076"/>
        <pc:sldMkLst>
          <pc:docMk/>
          <pc:sldMk cId="2505065302" sldId="293"/>
        </pc:sldMkLst>
        <pc:spChg chg="mod">
          <ac:chgData name="Joelle Starn" userId="f197f8db-3049-4bf8-8106-7e49da6393ef" providerId="ADAL" clId="{3762ADF3-D081-4F3C-932F-DD4C9B19DCC9}" dt="2024-08-24T03:52:19.978" v="2407" actId="1076"/>
          <ac:spMkLst>
            <pc:docMk/>
            <pc:sldMk cId="2505065302" sldId="293"/>
            <ac:spMk id="2" creationId="{00000000-0000-0000-0000-000000000000}"/>
          </ac:spMkLst>
        </pc:spChg>
        <pc:spChg chg="del">
          <ac:chgData name="Joelle Starn" userId="f197f8db-3049-4bf8-8106-7e49da6393ef" providerId="ADAL" clId="{3762ADF3-D081-4F3C-932F-DD4C9B19DCC9}" dt="2024-08-24T03:52:01.886" v="2370" actId="478"/>
          <ac:spMkLst>
            <pc:docMk/>
            <pc:sldMk cId="2505065302" sldId="293"/>
            <ac:spMk id="4" creationId="{00000000-0000-0000-0000-000000000000}"/>
          </ac:spMkLst>
        </pc:spChg>
        <pc:spChg chg="add mod">
          <ac:chgData name="Joelle Starn" userId="f197f8db-3049-4bf8-8106-7e49da6393ef" providerId="ADAL" clId="{3762ADF3-D081-4F3C-932F-DD4C9B19DCC9}" dt="2024-08-24T03:52:01.886" v="2370" actId="478"/>
          <ac:spMkLst>
            <pc:docMk/>
            <pc:sldMk cId="2505065302" sldId="293"/>
            <ac:spMk id="5" creationId="{E2170BBC-F25C-3334-9F36-A89A870ADA5E}"/>
          </ac:spMkLst>
        </pc:spChg>
        <pc:picChg chg="del">
          <ac:chgData name="Joelle Starn" userId="f197f8db-3049-4bf8-8106-7e49da6393ef" providerId="ADAL" clId="{3762ADF3-D081-4F3C-932F-DD4C9B19DCC9}" dt="2024-08-24T03:52:04.381" v="2371" actId="478"/>
          <ac:picMkLst>
            <pc:docMk/>
            <pc:sldMk cId="2505065302" sldId="293"/>
            <ac:picMk id="6146" creationId="{00000000-0000-0000-0000-000000000000}"/>
          </ac:picMkLst>
        </pc:picChg>
      </pc:sldChg>
      <pc:sldChg chg="addSp delSp modSp mod">
        <pc:chgData name="Joelle Starn" userId="f197f8db-3049-4bf8-8106-7e49da6393ef" providerId="ADAL" clId="{3762ADF3-D081-4F3C-932F-DD4C9B19DCC9}" dt="2024-08-24T03:53:54.588" v="2422" actId="20577"/>
        <pc:sldMkLst>
          <pc:docMk/>
          <pc:sldMk cId="810893836" sldId="294"/>
        </pc:sldMkLst>
        <pc:spChg chg="mod">
          <ac:chgData name="Joelle Starn" userId="f197f8db-3049-4bf8-8106-7e49da6393ef" providerId="ADAL" clId="{3762ADF3-D081-4F3C-932F-DD4C9B19DCC9}" dt="2024-08-24T03:53:35.610" v="2417" actId="14100"/>
          <ac:spMkLst>
            <pc:docMk/>
            <pc:sldMk cId="810893836" sldId="294"/>
            <ac:spMk id="2" creationId="{00000000-0000-0000-0000-000000000000}"/>
          </ac:spMkLst>
        </pc:spChg>
        <pc:spChg chg="mod">
          <ac:chgData name="Joelle Starn" userId="f197f8db-3049-4bf8-8106-7e49da6393ef" providerId="ADAL" clId="{3762ADF3-D081-4F3C-932F-DD4C9B19DCC9}" dt="2024-08-24T03:53:54.588" v="2422" actId="20577"/>
          <ac:spMkLst>
            <pc:docMk/>
            <pc:sldMk cId="810893836" sldId="294"/>
            <ac:spMk id="4" creationId="{00000000-0000-0000-0000-000000000000}"/>
          </ac:spMkLst>
        </pc:spChg>
        <pc:picChg chg="add mod">
          <ac:chgData name="Joelle Starn" userId="f197f8db-3049-4bf8-8106-7e49da6393ef" providerId="ADAL" clId="{3762ADF3-D081-4F3C-932F-DD4C9B19DCC9}" dt="2024-08-24T03:53:39.426" v="2418" actId="1076"/>
          <ac:picMkLst>
            <pc:docMk/>
            <pc:sldMk cId="810893836" sldId="294"/>
            <ac:picMk id="5" creationId="{482D3F64-FD68-C64B-6ABC-A84415D6C584}"/>
          </ac:picMkLst>
        </pc:picChg>
        <pc:picChg chg="del">
          <ac:chgData name="Joelle Starn" userId="f197f8db-3049-4bf8-8106-7e49da6393ef" providerId="ADAL" clId="{3762ADF3-D081-4F3C-932F-DD4C9B19DCC9}" dt="2024-08-24T03:53:11.588" v="2409" actId="478"/>
          <ac:picMkLst>
            <pc:docMk/>
            <pc:sldMk cId="810893836" sldId="294"/>
            <ac:picMk id="7170" creationId="{00000000-0000-0000-0000-000000000000}"/>
          </ac:picMkLst>
        </pc:picChg>
      </pc:sldChg>
      <pc:sldChg chg="addSp delSp modSp mod">
        <pc:chgData name="Joelle Starn" userId="f197f8db-3049-4bf8-8106-7e49da6393ef" providerId="ADAL" clId="{3762ADF3-D081-4F3C-932F-DD4C9B19DCC9}" dt="2024-08-24T03:54:35.372" v="2428" actId="1076"/>
        <pc:sldMkLst>
          <pc:docMk/>
          <pc:sldMk cId="849434270" sldId="295"/>
        </pc:sldMkLst>
        <pc:spChg chg="mod">
          <ac:chgData name="Joelle Starn" userId="f197f8db-3049-4bf8-8106-7e49da6393ef" providerId="ADAL" clId="{3762ADF3-D081-4F3C-932F-DD4C9B19DCC9}" dt="2024-08-24T03:54:30.083" v="2426" actId="1076"/>
          <ac:spMkLst>
            <pc:docMk/>
            <pc:sldMk cId="849434270" sldId="295"/>
            <ac:spMk id="4" creationId="{00000000-0000-0000-0000-000000000000}"/>
          </ac:spMkLst>
        </pc:spChg>
        <pc:picChg chg="add mod">
          <ac:chgData name="Joelle Starn" userId="f197f8db-3049-4bf8-8106-7e49da6393ef" providerId="ADAL" clId="{3762ADF3-D081-4F3C-932F-DD4C9B19DCC9}" dt="2024-08-24T03:54:35.372" v="2428" actId="1076"/>
          <ac:picMkLst>
            <pc:docMk/>
            <pc:sldMk cId="849434270" sldId="295"/>
            <ac:picMk id="5" creationId="{6C4D2A38-BCFB-B204-6298-00AC760D0C56}"/>
          </ac:picMkLst>
        </pc:picChg>
        <pc:picChg chg="del">
          <ac:chgData name="Joelle Starn" userId="f197f8db-3049-4bf8-8106-7e49da6393ef" providerId="ADAL" clId="{3762ADF3-D081-4F3C-932F-DD4C9B19DCC9}" dt="2024-08-24T03:54:21.366" v="2424" actId="478"/>
          <ac:picMkLst>
            <pc:docMk/>
            <pc:sldMk cId="849434270" sldId="295"/>
            <ac:picMk id="1026" creationId="{00000000-0000-0000-0000-000000000000}"/>
          </ac:picMkLst>
        </pc:picChg>
      </pc:sldChg>
      <pc:sldChg chg="addSp delSp modSp mod">
        <pc:chgData name="Joelle Starn" userId="f197f8db-3049-4bf8-8106-7e49da6393ef" providerId="ADAL" clId="{3762ADF3-D081-4F3C-932F-DD4C9B19DCC9}" dt="2024-08-24T03:56:40.340" v="2455" actId="14100"/>
        <pc:sldMkLst>
          <pc:docMk/>
          <pc:sldMk cId="2640871877" sldId="296"/>
        </pc:sldMkLst>
        <pc:spChg chg="mod">
          <ac:chgData name="Joelle Starn" userId="f197f8db-3049-4bf8-8106-7e49da6393ef" providerId="ADAL" clId="{3762ADF3-D081-4F3C-932F-DD4C9B19DCC9}" dt="2024-08-24T03:56:34.596" v="2454" actId="20577"/>
          <ac:spMkLst>
            <pc:docMk/>
            <pc:sldMk cId="2640871877" sldId="296"/>
            <ac:spMk id="4" creationId="{00000000-0000-0000-0000-000000000000}"/>
          </ac:spMkLst>
        </pc:spChg>
        <pc:picChg chg="add mod">
          <ac:chgData name="Joelle Starn" userId="f197f8db-3049-4bf8-8106-7e49da6393ef" providerId="ADAL" clId="{3762ADF3-D081-4F3C-932F-DD4C9B19DCC9}" dt="2024-08-24T03:56:40.340" v="2455" actId="14100"/>
          <ac:picMkLst>
            <pc:docMk/>
            <pc:sldMk cId="2640871877" sldId="296"/>
            <ac:picMk id="5" creationId="{B2E509D3-63B6-1B81-EE25-815889B38F71}"/>
          </ac:picMkLst>
        </pc:picChg>
        <pc:picChg chg="del">
          <ac:chgData name="Joelle Starn" userId="f197f8db-3049-4bf8-8106-7e49da6393ef" providerId="ADAL" clId="{3762ADF3-D081-4F3C-932F-DD4C9B19DCC9}" dt="2024-08-24T03:56:13.888" v="2429" actId="478"/>
          <ac:picMkLst>
            <pc:docMk/>
            <pc:sldMk cId="2640871877" sldId="296"/>
            <ac:picMk id="2051" creationId="{00000000-0000-0000-0000-000000000000}"/>
          </ac:picMkLst>
        </pc:picChg>
      </pc:sldChg>
      <pc:sldChg chg="del">
        <pc:chgData name="Joelle Starn" userId="f197f8db-3049-4bf8-8106-7e49da6393ef" providerId="ADAL" clId="{3762ADF3-D081-4F3C-932F-DD4C9B19DCC9}" dt="2024-08-24T02:36:03.846" v="237" actId="2696"/>
        <pc:sldMkLst>
          <pc:docMk/>
          <pc:sldMk cId="1476514086" sldId="297"/>
        </pc:sldMkLst>
      </pc:sldChg>
      <pc:sldChg chg="add del setBg">
        <pc:chgData name="Joelle Starn" userId="f197f8db-3049-4bf8-8106-7e49da6393ef" providerId="ADAL" clId="{3762ADF3-D081-4F3C-932F-DD4C9B19DCC9}" dt="2024-08-24T02:33:58.856" v="225"/>
        <pc:sldMkLst>
          <pc:docMk/>
          <pc:sldMk cId="2111733612" sldId="298"/>
        </pc:sldMkLst>
      </pc:sldChg>
      <pc:sldChg chg="add del ord setBg">
        <pc:chgData name="Joelle Starn" userId="f197f8db-3049-4bf8-8106-7e49da6393ef" providerId="ADAL" clId="{3762ADF3-D081-4F3C-932F-DD4C9B19DCC9}" dt="2024-08-24T02:35:16.800" v="231" actId="47"/>
        <pc:sldMkLst>
          <pc:docMk/>
          <pc:sldMk cId="3741666339" sldId="298"/>
        </pc:sldMkLst>
      </pc:sldChg>
      <pc:sldChg chg="del">
        <pc:chgData name="Joelle Starn" userId="f197f8db-3049-4bf8-8106-7e49da6393ef" providerId="ADAL" clId="{3762ADF3-D081-4F3C-932F-DD4C9B19DCC9}" dt="2024-08-24T02:35:13.415" v="230" actId="47"/>
        <pc:sldMkLst>
          <pc:docMk/>
          <pc:sldMk cId="1254836664" sldId="299"/>
        </pc:sldMkLst>
      </pc:sldChg>
      <pc:sldChg chg="addSp delSp modSp add mod">
        <pc:chgData name="Joelle Starn" userId="f197f8db-3049-4bf8-8106-7e49da6393ef" providerId="ADAL" clId="{3762ADF3-D081-4F3C-932F-DD4C9B19DCC9}" dt="2024-08-24T02:52:45.490" v="335" actId="14100"/>
        <pc:sldMkLst>
          <pc:docMk/>
          <pc:sldMk cId="241436599" sldId="300"/>
        </pc:sldMkLst>
        <pc:picChg chg="add del mod">
          <ac:chgData name="Joelle Starn" userId="f197f8db-3049-4bf8-8106-7e49da6393ef" providerId="ADAL" clId="{3762ADF3-D081-4F3C-932F-DD4C9B19DCC9}" dt="2024-08-24T02:52:32.245" v="332" actId="478"/>
          <ac:picMkLst>
            <pc:docMk/>
            <pc:sldMk cId="241436599" sldId="300"/>
            <ac:picMk id="3" creationId="{9879352B-8326-5EBF-0A66-421D6C2750DB}"/>
          </ac:picMkLst>
        </pc:picChg>
        <pc:picChg chg="add mod">
          <ac:chgData name="Joelle Starn" userId="f197f8db-3049-4bf8-8106-7e49da6393ef" providerId="ADAL" clId="{3762ADF3-D081-4F3C-932F-DD4C9B19DCC9}" dt="2024-08-24T02:52:37.829" v="333" actId="1076"/>
          <ac:picMkLst>
            <pc:docMk/>
            <pc:sldMk cId="241436599" sldId="300"/>
            <ac:picMk id="7" creationId="{A758F6FF-EBA1-6BEF-0AAF-D05A7B166D23}"/>
          </ac:picMkLst>
        </pc:picChg>
        <pc:picChg chg="del">
          <ac:chgData name="Joelle Starn" userId="f197f8db-3049-4bf8-8106-7e49da6393ef" providerId="ADAL" clId="{3762ADF3-D081-4F3C-932F-DD4C9B19DCC9}" dt="2024-08-24T02:35:25.827" v="232" actId="478"/>
          <ac:picMkLst>
            <pc:docMk/>
            <pc:sldMk cId="241436599" sldId="300"/>
            <ac:picMk id="1029" creationId="{00000000-0000-0000-0000-000000000000}"/>
          </ac:picMkLst>
        </pc:picChg>
        <pc:cxnChg chg="mod ord">
          <ac:chgData name="Joelle Starn" userId="f197f8db-3049-4bf8-8106-7e49da6393ef" providerId="ADAL" clId="{3762ADF3-D081-4F3C-932F-DD4C9B19DCC9}" dt="2024-08-24T02:52:45.490" v="335" actId="14100"/>
          <ac:cxnSpMkLst>
            <pc:docMk/>
            <pc:sldMk cId="241436599" sldId="300"/>
            <ac:cxnSpMk id="10" creationId="{00000000-0000-0000-0000-000000000000}"/>
          </ac:cxnSpMkLst>
        </pc:cxnChg>
      </pc:sldChg>
      <pc:sldChg chg="new del">
        <pc:chgData name="Joelle Starn" userId="f197f8db-3049-4bf8-8106-7e49da6393ef" providerId="ADAL" clId="{3762ADF3-D081-4F3C-932F-DD4C9B19DCC9}" dt="2024-08-24T03:14:42.961" v="687" actId="47"/>
        <pc:sldMkLst>
          <pc:docMk/>
          <pc:sldMk cId="3940210814" sldId="301"/>
        </pc:sldMkLst>
      </pc:sldChg>
      <pc:sldChg chg="addSp delSp modSp add mod modNotesTx">
        <pc:chgData name="Joelle Starn" userId="f197f8db-3049-4bf8-8106-7e49da6393ef" providerId="ADAL" clId="{3762ADF3-D081-4F3C-932F-DD4C9B19DCC9}" dt="2024-08-24T03:39:32.008" v="2013" actId="6549"/>
        <pc:sldMkLst>
          <pc:docMk/>
          <pc:sldMk cId="1803652511" sldId="302"/>
        </pc:sldMkLst>
        <pc:spChg chg="mod">
          <ac:chgData name="Joelle Starn" userId="f197f8db-3049-4bf8-8106-7e49da6393ef" providerId="ADAL" clId="{3762ADF3-D081-4F3C-932F-DD4C9B19DCC9}" dt="2024-08-24T03:15:08.423" v="708" actId="14100"/>
          <ac:spMkLst>
            <pc:docMk/>
            <pc:sldMk cId="1803652511" sldId="302"/>
            <ac:spMk id="2" creationId="{00000000-0000-0000-0000-000000000000}"/>
          </ac:spMkLst>
        </pc:spChg>
        <pc:spChg chg="mod">
          <ac:chgData name="Joelle Starn" userId="f197f8db-3049-4bf8-8106-7e49da6393ef" providerId="ADAL" clId="{3762ADF3-D081-4F3C-932F-DD4C9B19DCC9}" dt="2024-08-24T03:38:54.784" v="2010" actId="20577"/>
          <ac:spMkLst>
            <pc:docMk/>
            <pc:sldMk cId="1803652511" sldId="302"/>
            <ac:spMk id="3" creationId="{00000000-0000-0000-0000-000000000000}"/>
          </ac:spMkLst>
        </pc:spChg>
        <pc:spChg chg="add mod">
          <ac:chgData name="Joelle Starn" userId="f197f8db-3049-4bf8-8106-7e49da6393ef" providerId="ADAL" clId="{3762ADF3-D081-4F3C-932F-DD4C9B19DCC9}" dt="2024-08-24T03:29:13.291" v="1030" actId="20577"/>
          <ac:spMkLst>
            <pc:docMk/>
            <pc:sldMk cId="1803652511" sldId="302"/>
            <ac:spMk id="7" creationId="{1A01D5F6-EEF7-4A65-A81F-C99256CC21FE}"/>
          </ac:spMkLst>
        </pc:spChg>
        <pc:picChg chg="add mod">
          <ac:chgData name="Joelle Starn" userId="f197f8db-3049-4bf8-8106-7e49da6393ef" providerId="ADAL" clId="{3762ADF3-D081-4F3C-932F-DD4C9B19DCC9}" dt="2024-08-24T03:39:15.705" v="2012" actId="1076"/>
          <ac:picMkLst>
            <pc:docMk/>
            <pc:sldMk cId="1803652511" sldId="302"/>
            <ac:picMk id="5" creationId="{8ADDF7EE-67F6-6BCD-5425-AC315E7CF809}"/>
          </ac:picMkLst>
        </pc:picChg>
        <pc:picChg chg="add mod">
          <ac:chgData name="Joelle Starn" userId="f197f8db-3049-4bf8-8106-7e49da6393ef" providerId="ADAL" clId="{3762ADF3-D081-4F3C-932F-DD4C9B19DCC9}" dt="2024-08-24T03:39:11.218" v="2011" actId="1076"/>
          <ac:picMkLst>
            <pc:docMk/>
            <pc:sldMk cId="1803652511" sldId="302"/>
            <ac:picMk id="10" creationId="{FA506D4C-0EDB-10F4-950A-9C97EFE44E82}"/>
          </ac:picMkLst>
        </pc:picChg>
        <pc:picChg chg="del">
          <ac:chgData name="Joelle Starn" userId="f197f8db-3049-4bf8-8106-7e49da6393ef" providerId="ADAL" clId="{3762ADF3-D081-4F3C-932F-DD4C9B19DCC9}" dt="2024-08-24T03:24:31.482" v="711" actId="478"/>
          <ac:picMkLst>
            <pc:docMk/>
            <pc:sldMk cId="1803652511" sldId="302"/>
            <ac:picMk id="12" creationId="{E0C38173-3426-D605-D0B7-77051AB1B300}"/>
          </ac:picMkLst>
        </pc:picChg>
        <pc:picChg chg="del">
          <ac:chgData name="Joelle Starn" userId="f197f8db-3049-4bf8-8106-7e49da6393ef" providerId="ADAL" clId="{3762ADF3-D081-4F3C-932F-DD4C9B19DCC9}" dt="2024-08-24T03:35:57.853" v="1561" actId="478"/>
          <ac:picMkLst>
            <pc:docMk/>
            <pc:sldMk cId="1803652511" sldId="302"/>
            <ac:picMk id="18" creationId="{8D357048-9D78-AF6C-22E6-FC839D9028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6" tIns="47113" rIns="94226" bIns="47113" rtlCol="0"/>
          <a:lstStyle>
            <a:lvl1pPr algn="l">
              <a:defRPr sz="13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6" tIns="47113" rIns="94226" bIns="47113" rtlCol="0"/>
          <a:lstStyle>
            <a:lvl1pPr algn="r">
              <a:defRPr sz="1300"/>
            </a:lvl1pPr>
          </a:lstStyle>
          <a:p>
            <a:fld id="{F044655E-3115-7C42-827D-17BC336D0BB4}" type="datetimeFigureOut">
              <a:rPr lang="en-US" smtClean="0"/>
              <a:t>8/28/2024</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6" tIns="47113" rIns="94226" bIns="47113"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6" tIns="47113" rIns="94226" bIns="47113" rtlCol="0" anchor="b"/>
          <a:lstStyle>
            <a:lvl1pPr algn="r">
              <a:defRPr sz="1300"/>
            </a:lvl1pPr>
          </a:lstStyle>
          <a:p>
            <a:fld id="{DF32989B-F806-A248-8A7E-0E866F60D928}" type="slidenum">
              <a:rPr lang="en-US" smtClean="0"/>
              <a:t>‹#›</a:t>
            </a:fld>
            <a:endParaRPr lang="en-US"/>
          </a:p>
        </p:txBody>
      </p:sp>
    </p:spTree>
    <p:extLst>
      <p:ext uri="{BB962C8B-B14F-4D97-AF65-F5344CB8AC3E}">
        <p14:creationId xmlns:p14="http://schemas.microsoft.com/office/powerpoint/2010/main" val="3194311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6" tIns="47113" rIns="94226" bIns="47113" rtlCol="0"/>
          <a:lstStyle>
            <a:lvl1pPr algn="l">
              <a:defRPr sz="13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6" tIns="47113" rIns="94226" bIns="47113" rtlCol="0"/>
          <a:lstStyle>
            <a:lvl1pPr algn="r">
              <a:defRPr sz="1300"/>
            </a:lvl1pPr>
          </a:lstStyle>
          <a:p>
            <a:fld id="{92221E59-AF1D-7444-AC33-A7AD68BF5C93}" type="datetimeFigureOut">
              <a:rPr lang="en-US" smtClean="0"/>
              <a:pPr/>
              <a:t>8/28/2024</a:t>
            </a:fld>
            <a:endParaRPr lang="en-US"/>
          </a:p>
        </p:txBody>
      </p:sp>
      <p:sp>
        <p:nvSpPr>
          <p:cNvPr id="4" name="Slide Image Placeholder 3"/>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4226" tIns="47113" rIns="94226" bIns="47113"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6" tIns="47113" rIns="94226" bIns="471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6" tIns="47113" rIns="94226"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6" tIns="47113" rIns="94226" bIns="47113" rtlCol="0" anchor="b"/>
          <a:lstStyle>
            <a:lvl1pPr algn="r">
              <a:defRPr sz="1300"/>
            </a:lvl1pPr>
          </a:lstStyle>
          <a:p>
            <a:fld id="{BF4151B4-E982-9242-828B-7981763AC19B}" type="slidenum">
              <a:rPr lang="en-US" smtClean="0"/>
              <a:pPr/>
              <a:t>‹#›</a:t>
            </a:fld>
            <a:endParaRPr lang="en-US"/>
          </a:p>
        </p:txBody>
      </p:sp>
    </p:spTree>
    <p:extLst>
      <p:ext uri="{BB962C8B-B14F-4D97-AF65-F5344CB8AC3E}">
        <p14:creationId xmlns:p14="http://schemas.microsoft.com/office/powerpoint/2010/main" val="1578761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a:t>
            </a:fld>
            <a:endParaRPr lang="en-US"/>
          </a:p>
        </p:txBody>
      </p:sp>
    </p:spTree>
    <p:extLst>
      <p:ext uri="{BB962C8B-B14F-4D97-AF65-F5344CB8AC3E}">
        <p14:creationId xmlns:p14="http://schemas.microsoft.com/office/powerpoint/2010/main" val="258145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10</a:t>
            </a:fld>
            <a:endParaRPr lang="en-US"/>
          </a:p>
        </p:txBody>
      </p:sp>
    </p:spTree>
    <p:extLst>
      <p:ext uri="{BB962C8B-B14F-4D97-AF65-F5344CB8AC3E}">
        <p14:creationId xmlns:p14="http://schemas.microsoft.com/office/powerpoint/2010/main" val="180272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11</a:t>
            </a:fld>
            <a:endParaRPr lang="en-US"/>
          </a:p>
        </p:txBody>
      </p:sp>
    </p:spTree>
    <p:extLst>
      <p:ext uri="{BB962C8B-B14F-4D97-AF65-F5344CB8AC3E}">
        <p14:creationId xmlns:p14="http://schemas.microsoft.com/office/powerpoint/2010/main" val="6805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Dynamic Data Example: Transfer Credit</a:t>
            </a:r>
          </a:p>
        </p:txBody>
      </p:sp>
      <p:sp>
        <p:nvSpPr>
          <p:cNvPr id="4" name="Slide Number Placeholder 3"/>
          <p:cNvSpPr>
            <a:spLocks noGrp="1"/>
          </p:cNvSpPr>
          <p:nvPr>
            <p:ph type="sldNum" sz="quarter" idx="5"/>
          </p:nvPr>
        </p:nvSpPr>
        <p:spPr/>
        <p:txBody>
          <a:bodyPr/>
          <a:lstStyle/>
          <a:p>
            <a:fld id="{BF4151B4-E982-9242-828B-7981763AC19B}" type="slidenum">
              <a:rPr lang="en-US" smtClean="0"/>
              <a:pPr/>
              <a:t>12</a:t>
            </a:fld>
            <a:endParaRPr lang="en-US"/>
          </a:p>
        </p:txBody>
      </p:sp>
    </p:spTree>
    <p:extLst>
      <p:ext uri="{BB962C8B-B14F-4D97-AF65-F5344CB8AC3E}">
        <p14:creationId xmlns:p14="http://schemas.microsoft.com/office/powerpoint/2010/main" val="307362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13</a:t>
            </a:fld>
            <a:endParaRPr lang="en-US"/>
          </a:p>
        </p:txBody>
      </p:sp>
    </p:spTree>
    <p:extLst>
      <p:ext uri="{BB962C8B-B14F-4D97-AF65-F5344CB8AC3E}">
        <p14:creationId xmlns:p14="http://schemas.microsoft.com/office/powerpoint/2010/main" val="319667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14</a:t>
            </a:fld>
            <a:endParaRPr lang="en-US"/>
          </a:p>
        </p:txBody>
      </p:sp>
    </p:spTree>
    <p:extLst>
      <p:ext uri="{BB962C8B-B14F-4D97-AF65-F5344CB8AC3E}">
        <p14:creationId xmlns:p14="http://schemas.microsoft.com/office/powerpoint/2010/main" val="217422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Capstone blk ended 2020-2021 (last used 1920)</a:t>
            </a:r>
          </a:p>
          <a:p>
            <a:r>
              <a:rPr lang="en-US" dirty="0"/>
              <a:t>Writing ended 2016-2017 (last used 1516)</a:t>
            </a:r>
          </a:p>
          <a:p>
            <a:r>
              <a:rPr lang="en-US" dirty="0"/>
              <a:t>GEF 2016-17 (GEC 1516)</a:t>
            </a:r>
          </a:p>
          <a:p>
            <a:r>
              <a:rPr lang="en-US" dirty="0"/>
              <a:t>College Block 20-21+</a:t>
            </a:r>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15</a:t>
            </a:fld>
            <a:endParaRPr lang="en-US"/>
          </a:p>
        </p:txBody>
      </p:sp>
    </p:spTree>
    <p:extLst>
      <p:ext uri="{BB962C8B-B14F-4D97-AF65-F5344CB8AC3E}">
        <p14:creationId xmlns:p14="http://schemas.microsoft.com/office/powerpoint/2010/main" val="362143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16</a:t>
            </a:fld>
            <a:endParaRPr lang="en-US"/>
          </a:p>
        </p:txBody>
      </p:sp>
    </p:spTree>
    <p:extLst>
      <p:ext uri="{BB962C8B-B14F-4D97-AF65-F5344CB8AC3E}">
        <p14:creationId xmlns:p14="http://schemas.microsoft.com/office/powerpoint/2010/main" val="402897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17</a:t>
            </a:fld>
            <a:endParaRPr lang="en-US"/>
          </a:p>
        </p:txBody>
      </p:sp>
    </p:spTree>
    <p:extLst>
      <p:ext uri="{BB962C8B-B14F-4D97-AF65-F5344CB8AC3E}">
        <p14:creationId xmlns:p14="http://schemas.microsoft.com/office/powerpoint/2010/main" val="207278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18</a:t>
            </a:fld>
            <a:endParaRPr lang="en-US"/>
          </a:p>
        </p:txBody>
      </p:sp>
    </p:spTree>
    <p:extLst>
      <p:ext uri="{BB962C8B-B14F-4D97-AF65-F5344CB8AC3E}">
        <p14:creationId xmlns:p14="http://schemas.microsoft.com/office/powerpoint/2010/main" val="1999791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19</a:t>
            </a:fld>
            <a:endParaRPr lang="en-US"/>
          </a:p>
        </p:txBody>
      </p:sp>
    </p:spTree>
    <p:extLst>
      <p:ext uri="{BB962C8B-B14F-4D97-AF65-F5344CB8AC3E}">
        <p14:creationId xmlns:p14="http://schemas.microsoft.com/office/powerpoint/2010/main" val="109269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1st half of presentation - PPT screenshots</a:t>
            </a:r>
          </a:p>
          <a:p>
            <a:r>
              <a:rPr lang="en-US" sz="1200" kern="1200" dirty="0">
                <a:solidFill>
                  <a:schemeClr val="tx1"/>
                </a:solidFill>
                <a:latin typeface="+mn-lt"/>
                <a:ea typeface="+mn-ea"/>
                <a:cs typeface="+mn-cs"/>
              </a:rPr>
              <a:t>2nd half of presentation – Demo of Degree Works</a:t>
            </a:r>
          </a:p>
        </p:txBody>
      </p:sp>
      <p:sp>
        <p:nvSpPr>
          <p:cNvPr id="4" name="Slide Number Placeholder 3"/>
          <p:cNvSpPr>
            <a:spLocks noGrp="1"/>
          </p:cNvSpPr>
          <p:nvPr>
            <p:ph type="sldNum" sz="quarter" idx="5"/>
          </p:nvPr>
        </p:nvSpPr>
        <p:spPr/>
        <p:txBody>
          <a:bodyPr/>
          <a:lstStyle/>
          <a:p>
            <a:fld id="{BF4151B4-E982-9242-828B-7981763AC19B}" type="slidenum">
              <a:rPr lang="en-US" smtClean="0"/>
              <a:pPr/>
              <a:t>2</a:t>
            </a:fld>
            <a:endParaRPr lang="en-US"/>
          </a:p>
        </p:txBody>
      </p:sp>
    </p:spTree>
    <p:extLst>
      <p:ext uri="{BB962C8B-B14F-4D97-AF65-F5344CB8AC3E}">
        <p14:creationId xmlns:p14="http://schemas.microsoft.com/office/powerpoint/2010/main" val="264245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Student data replaces subject history for advisors. They should have this view now.</a:t>
            </a:r>
          </a:p>
        </p:txBody>
      </p:sp>
      <p:sp>
        <p:nvSpPr>
          <p:cNvPr id="4" name="Slide Number Placeholder 3"/>
          <p:cNvSpPr>
            <a:spLocks noGrp="1"/>
          </p:cNvSpPr>
          <p:nvPr>
            <p:ph type="sldNum" sz="quarter" idx="5"/>
          </p:nvPr>
        </p:nvSpPr>
        <p:spPr/>
        <p:txBody>
          <a:bodyPr/>
          <a:lstStyle/>
          <a:p>
            <a:fld id="{BF4151B4-E982-9242-828B-7981763AC19B}" type="slidenum">
              <a:rPr lang="en-US" smtClean="0"/>
              <a:pPr/>
              <a:t>20</a:t>
            </a:fld>
            <a:endParaRPr lang="en-US"/>
          </a:p>
        </p:txBody>
      </p:sp>
    </p:spTree>
    <p:extLst>
      <p:ext uri="{BB962C8B-B14F-4D97-AF65-F5344CB8AC3E}">
        <p14:creationId xmlns:p14="http://schemas.microsoft.com/office/powerpoint/2010/main" val="1298271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21</a:t>
            </a:fld>
            <a:endParaRPr lang="en-US"/>
          </a:p>
        </p:txBody>
      </p:sp>
    </p:spTree>
    <p:extLst>
      <p:ext uri="{BB962C8B-B14F-4D97-AF65-F5344CB8AC3E}">
        <p14:creationId xmlns:p14="http://schemas.microsoft.com/office/powerpoint/2010/main" val="1243589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22</a:t>
            </a:fld>
            <a:endParaRPr lang="en-US"/>
          </a:p>
        </p:txBody>
      </p:sp>
    </p:spTree>
    <p:extLst>
      <p:ext uri="{BB962C8B-B14F-4D97-AF65-F5344CB8AC3E}">
        <p14:creationId xmlns:p14="http://schemas.microsoft.com/office/powerpoint/2010/main" val="265675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24</a:t>
            </a:fld>
            <a:endParaRPr lang="en-US"/>
          </a:p>
        </p:txBody>
      </p:sp>
    </p:spTree>
    <p:extLst>
      <p:ext uri="{BB962C8B-B14F-4D97-AF65-F5344CB8AC3E}">
        <p14:creationId xmlns:p14="http://schemas.microsoft.com/office/powerpoint/2010/main" val="981631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25</a:t>
            </a:fld>
            <a:endParaRPr lang="en-US"/>
          </a:p>
        </p:txBody>
      </p:sp>
    </p:spTree>
    <p:extLst>
      <p:ext uri="{BB962C8B-B14F-4D97-AF65-F5344CB8AC3E}">
        <p14:creationId xmlns:p14="http://schemas.microsoft.com/office/powerpoint/2010/main" val="329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26</a:t>
            </a:fld>
            <a:endParaRPr lang="en-US"/>
          </a:p>
        </p:txBody>
      </p:sp>
    </p:spTree>
    <p:extLst>
      <p:ext uri="{BB962C8B-B14F-4D97-AF65-F5344CB8AC3E}">
        <p14:creationId xmlns:p14="http://schemas.microsoft.com/office/powerpoint/2010/main" val="266206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27</a:t>
            </a:fld>
            <a:endParaRPr lang="en-US"/>
          </a:p>
        </p:txBody>
      </p:sp>
    </p:spTree>
    <p:extLst>
      <p:ext uri="{BB962C8B-B14F-4D97-AF65-F5344CB8AC3E}">
        <p14:creationId xmlns:p14="http://schemas.microsoft.com/office/powerpoint/2010/main" val="304931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28</a:t>
            </a:fld>
            <a:endParaRPr lang="en-US"/>
          </a:p>
        </p:txBody>
      </p:sp>
    </p:spTree>
    <p:extLst>
      <p:ext uri="{BB962C8B-B14F-4D97-AF65-F5344CB8AC3E}">
        <p14:creationId xmlns:p14="http://schemas.microsoft.com/office/powerpoint/2010/main" val="236067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29</a:t>
            </a:fld>
            <a:endParaRPr lang="en-US"/>
          </a:p>
        </p:txBody>
      </p:sp>
    </p:spTree>
    <p:extLst>
      <p:ext uri="{BB962C8B-B14F-4D97-AF65-F5344CB8AC3E}">
        <p14:creationId xmlns:p14="http://schemas.microsoft.com/office/powerpoint/2010/main" val="40514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3</a:t>
            </a:fld>
            <a:endParaRPr lang="en-US"/>
          </a:p>
        </p:txBody>
      </p:sp>
    </p:spTree>
    <p:extLst>
      <p:ext uri="{BB962C8B-B14F-4D97-AF65-F5344CB8AC3E}">
        <p14:creationId xmlns:p14="http://schemas.microsoft.com/office/powerpoint/2010/main" val="427693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4</a:t>
            </a:fld>
            <a:endParaRPr lang="en-US"/>
          </a:p>
        </p:txBody>
      </p:sp>
    </p:spTree>
    <p:extLst>
      <p:ext uri="{BB962C8B-B14F-4D97-AF65-F5344CB8AC3E}">
        <p14:creationId xmlns:p14="http://schemas.microsoft.com/office/powerpoint/2010/main" val="16828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If a given student is inactive, or a new student hasn’t registered, they may not have a Degree Works audit.</a:t>
            </a:r>
          </a:p>
        </p:txBody>
      </p:sp>
      <p:sp>
        <p:nvSpPr>
          <p:cNvPr id="4" name="Slide Number Placeholder 3"/>
          <p:cNvSpPr>
            <a:spLocks noGrp="1"/>
          </p:cNvSpPr>
          <p:nvPr>
            <p:ph type="sldNum" sz="quarter" idx="5"/>
          </p:nvPr>
        </p:nvSpPr>
        <p:spPr/>
        <p:txBody>
          <a:bodyPr/>
          <a:lstStyle/>
          <a:p>
            <a:fld id="{BF4151B4-E982-9242-828B-7981763AC19B}" type="slidenum">
              <a:rPr lang="en-US" smtClean="0"/>
              <a:pPr/>
              <a:t>5</a:t>
            </a:fld>
            <a:endParaRPr lang="en-US"/>
          </a:p>
        </p:txBody>
      </p:sp>
    </p:spTree>
    <p:extLst>
      <p:ext uri="{BB962C8B-B14F-4D97-AF65-F5344CB8AC3E}">
        <p14:creationId xmlns:p14="http://schemas.microsoft.com/office/powerpoint/2010/main" val="279090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a:spcAft>
                <a:spcPts val="585"/>
              </a:spcAft>
            </a:pPr>
            <a:r>
              <a:rPr lang="en-US" dirty="0">
                <a:solidFill>
                  <a:srgbClr val="FFFFFF"/>
                </a:solidFill>
              </a:rPr>
              <a:t>Does Degree Works show Everything that the student should have listed in Banner?</a:t>
            </a:r>
          </a:p>
          <a:p>
            <a:pPr>
              <a:spcAft>
                <a:spcPts val="585"/>
              </a:spcAft>
            </a:pPr>
            <a:r>
              <a:rPr lang="en-US" dirty="0">
                <a:solidFill>
                  <a:srgbClr val="FFFFFF"/>
                </a:solidFill>
              </a:rPr>
              <a:t>	- Is the Catalog Year correct?</a:t>
            </a:r>
            <a:br>
              <a:rPr lang="en-US" dirty="0">
                <a:solidFill>
                  <a:srgbClr val="FFFFFF"/>
                </a:solidFill>
              </a:rPr>
            </a:br>
            <a:r>
              <a:rPr lang="en-US" dirty="0">
                <a:solidFill>
                  <a:srgbClr val="FFFFFF"/>
                </a:solidFill>
              </a:rPr>
              <a:t>	- Is the Degree correct?</a:t>
            </a:r>
            <a:br>
              <a:rPr lang="en-US" dirty="0">
                <a:solidFill>
                  <a:srgbClr val="FFFFFF"/>
                </a:solidFill>
              </a:rPr>
            </a:br>
            <a:r>
              <a:rPr lang="en-US" dirty="0">
                <a:solidFill>
                  <a:srgbClr val="FFFFFF"/>
                </a:solidFill>
              </a:rPr>
              <a:t>	- Is the Major accurate?</a:t>
            </a:r>
            <a:br>
              <a:rPr lang="en-US" dirty="0">
                <a:solidFill>
                  <a:srgbClr val="FFFFFF"/>
                </a:solidFill>
              </a:rPr>
            </a:br>
            <a:r>
              <a:rPr lang="en-US" dirty="0">
                <a:solidFill>
                  <a:srgbClr val="FFFFFF"/>
                </a:solidFill>
              </a:rPr>
              <a:t>	- Are all of the Minors and </a:t>
            </a:r>
            <a:r>
              <a:rPr lang="en-US" dirty="0" err="1">
                <a:solidFill>
                  <a:srgbClr val="FFFFFF"/>
                </a:solidFill>
              </a:rPr>
              <a:t>AoEs</a:t>
            </a:r>
            <a:r>
              <a:rPr lang="en-US" dirty="0">
                <a:solidFill>
                  <a:srgbClr val="FFFFFF"/>
                </a:solidFill>
              </a:rPr>
              <a:t> listed?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6</a:t>
            </a:fld>
            <a:endParaRPr lang="en-US"/>
          </a:p>
        </p:txBody>
      </p:sp>
    </p:spTree>
    <p:extLst>
      <p:ext uri="{BB962C8B-B14F-4D97-AF65-F5344CB8AC3E}">
        <p14:creationId xmlns:p14="http://schemas.microsoft.com/office/powerpoint/2010/main" val="243223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51B4-E982-9242-828B-7981763AC19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73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8</a:t>
            </a:fld>
            <a:endParaRPr lang="en-US"/>
          </a:p>
        </p:txBody>
      </p:sp>
    </p:spTree>
    <p:extLst>
      <p:ext uri="{BB962C8B-B14F-4D97-AF65-F5344CB8AC3E}">
        <p14:creationId xmlns:p14="http://schemas.microsoft.com/office/powerpoint/2010/main" val="165873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9</a:t>
            </a:fld>
            <a:endParaRPr lang="en-US"/>
          </a:p>
        </p:txBody>
      </p:sp>
    </p:spTree>
    <p:extLst>
      <p:ext uri="{BB962C8B-B14F-4D97-AF65-F5344CB8AC3E}">
        <p14:creationId xmlns:p14="http://schemas.microsoft.com/office/powerpoint/2010/main" val="188328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txBox="1">
            <a:spLocks/>
          </p:cNvSpPr>
          <p:nvPr userDrawn="1"/>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 Office of the University Registrar</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registrar.wvu.edu/fo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mix.wvu.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mix.wvu.edu/"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Introduction to Degree works</a:t>
            </a:r>
          </a:p>
        </p:txBody>
      </p:sp>
      <p:sp>
        <p:nvSpPr>
          <p:cNvPr id="5" name="Text Placeholder 4"/>
          <p:cNvSpPr>
            <a:spLocks noGrp="1"/>
          </p:cNvSpPr>
          <p:nvPr>
            <p:ph type="body" idx="1"/>
          </p:nvPr>
        </p:nvSpPr>
        <p:spPr/>
        <p:txBody>
          <a:bodyPr/>
          <a:lstStyle/>
          <a:p>
            <a:r>
              <a:rPr lang="en-US" dirty="0"/>
              <a:t>West Virginia University</a:t>
            </a:r>
          </a:p>
          <a:p>
            <a:r>
              <a:rPr lang="en-US" dirty="0"/>
              <a:t>Office of the University Registrar</a:t>
            </a:r>
          </a:p>
        </p:txBody>
      </p:sp>
      <p:sp>
        <p:nvSpPr>
          <p:cNvPr id="2" name="TextBox 1"/>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686800" cy="1143000"/>
          </a:xfrm>
        </p:spPr>
        <p:txBody>
          <a:bodyPr>
            <a:normAutofit fontScale="90000"/>
          </a:bodyPr>
          <a:lstStyle/>
          <a:p>
            <a:r>
              <a:rPr lang="en-US" dirty="0">
                <a:solidFill>
                  <a:srgbClr val="F0B31C"/>
                </a:solidFill>
              </a:rPr>
              <a:t>Selecting Multiple students</a:t>
            </a:r>
          </a:p>
        </p:txBody>
      </p:sp>
      <p:sp>
        <p:nvSpPr>
          <p:cNvPr id="3" name="Content Placeholder 2"/>
          <p:cNvSpPr>
            <a:spLocks noGrp="1"/>
          </p:cNvSpPr>
          <p:nvPr>
            <p:ph sz="half" idx="1"/>
          </p:nvPr>
        </p:nvSpPr>
        <p:spPr>
          <a:xfrm>
            <a:off x="152400" y="887144"/>
            <a:ext cx="3200400" cy="4673599"/>
          </a:xfrm>
        </p:spPr>
        <p:txBody>
          <a:bodyPr>
            <a:noAutofit/>
          </a:bodyPr>
          <a:lstStyle/>
          <a:p>
            <a:pPr marL="0" indent="0">
              <a:spcAft>
                <a:spcPts val="1800"/>
              </a:spcAft>
              <a:buNone/>
            </a:pPr>
            <a:r>
              <a:rPr lang="en-US" sz="1800" dirty="0">
                <a:solidFill>
                  <a:srgbClr val="FFFFFF"/>
                </a:solidFill>
              </a:rPr>
              <a:t>Multiple results may return after using advanced search. </a:t>
            </a:r>
          </a:p>
          <a:p>
            <a:pPr>
              <a:spcAft>
                <a:spcPts val="1800"/>
              </a:spcAft>
              <a:buAutoNum type="arabicPeriod"/>
            </a:pPr>
            <a:r>
              <a:rPr lang="en-US" sz="1800" dirty="0">
                <a:solidFill>
                  <a:srgbClr val="FFFFFF"/>
                </a:solidFill>
              </a:rPr>
              <a:t>Use the checkboxes to toggle selection. To select or deselect the entire column, select the checkbox in the top row. </a:t>
            </a:r>
          </a:p>
          <a:p>
            <a:pPr>
              <a:spcAft>
                <a:spcPts val="1800"/>
              </a:spcAft>
              <a:buAutoNum type="arabicPeriod"/>
            </a:pPr>
            <a:r>
              <a:rPr lang="en-US" sz="1800" dirty="0">
                <a:solidFill>
                  <a:srgbClr val="FFFFFF"/>
                </a:solidFill>
              </a:rPr>
              <a:t>Scroll down to the bottom of the results and push the “Select button” for results.</a:t>
            </a:r>
          </a:p>
          <a:p>
            <a:pPr>
              <a:spcAft>
                <a:spcPts val="1800"/>
              </a:spcAft>
              <a:buAutoNum type="arabicPeriod"/>
            </a:pPr>
            <a:r>
              <a:rPr lang="en-US" sz="1800" dirty="0">
                <a:solidFill>
                  <a:srgbClr val="FFFFFF"/>
                </a:solidFill>
              </a:rPr>
              <a:t>On the Worksheets screen, use the “Select Student” drop down to generate one of your chosen student’s audits.</a:t>
            </a:r>
          </a:p>
        </p:txBody>
      </p:sp>
      <p:sp>
        <p:nvSpPr>
          <p:cNvPr id="8" name="TextBox 7"/>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cxnSp>
        <p:nvCxnSpPr>
          <p:cNvPr id="6" name="Straight Arrow Connector 5">
            <a:extLst>
              <a:ext uri="{FF2B5EF4-FFF2-40B4-BE49-F238E27FC236}">
                <a16:creationId xmlns:a16="http://schemas.microsoft.com/office/drawing/2014/main" id="{F891745F-F7A3-505A-F2E7-09018A9E40C7}"/>
              </a:ext>
            </a:extLst>
          </p:cNvPr>
          <p:cNvCxnSpPr>
            <a:cxnSpLocks/>
          </p:cNvCxnSpPr>
          <p:nvPr/>
        </p:nvCxnSpPr>
        <p:spPr>
          <a:xfrm flipV="1">
            <a:off x="4229100" y="1878633"/>
            <a:ext cx="495300" cy="2872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ADDF7EE-67F6-6BCD-5425-AC315E7CF809}"/>
              </a:ext>
            </a:extLst>
          </p:cNvPr>
          <p:cNvPicPr>
            <a:picLocks noChangeAspect="1"/>
          </p:cNvPicPr>
          <p:nvPr/>
        </p:nvPicPr>
        <p:blipFill>
          <a:blip r:embed="rId4"/>
          <a:stretch>
            <a:fillRect/>
          </a:stretch>
        </p:blipFill>
        <p:spPr>
          <a:xfrm>
            <a:off x="3429000" y="1143000"/>
            <a:ext cx="5085617" cy="3352800"/>
          </a:xfrm>
          <a:prstGeom prst="rect">
            <a:avLst/>
          </a:prstGeom>
        </p:spPr>
      </p:pic>
      <p:pic>
        <p:nvPicPr>
          <p:cNvPr id="10" name="Picture 9">
            <a:extLst>
              <a:ext uri="{FF2B5EF4-FFF2-40B4-BE49-F238E27FC236}">
                <a16:creationId xmlns:a16="http://schemas.microsoft.com/office/drawing/2014/main" id="{FA506D4C-0EDB-10F4-950A-9C97EFE44E82}"/>
              </a:ext>
            </a:extLst>
          </p:cNvPr>
          <p:cNvPicPr>
            <a:picLocks noChangeAspect="1"/>
          </p:cNvPicPr>
          <p:nvPr/>
        </p:nvPicPr>
        <p:blipFill>
          <a:blip r:embed="rId5"/>
          <a:stretch>
            <a:fillRect/>
          </a:stretch>
        </p:blipFill>
        <p:spPr>
          <a:xfrm>
            <a:off x="3429000" y="4933209"/>
            <a:ext cx="5252105" cy="1194440"/>
          </a:xfrm>
          <a:prstGeom prst="rect">
            <a:avLst/>
          </a:prstGeom>
        </p:spPr>
      </p:pic>
      <p:sp>
        <p:nvSpPr>
          <p:cNvPr id="4" name="Oval 3">
            <a:extLst>
              <a:ext uri="{FF2B5EF4-FFF2-40B4-BE49-F238E27FC236}">
                <a16:creationId xmlns:a16="http://schemas.microsoft.com/office/drawing/2014/main" id="{7166B17C-C023-A454-42C5-EFF4918D5BAF}"/>
              </a:ext>
            </a:extLst>
          </p:cNvPr>
          <p:cNvSpPr/>
          <p:nvPr/>
        </p:nvSpPr>
        <p:spPr>
          <a:xfrm>
            <a:off x="7848600" y="4191000"/>
            <a:ext cx="832505" cy="304800"/>
          </a:xfrm>
          <a:custGeom>
            <a:avLst/>
            <a:gdLst>
              <a:gd name="connsiteX0" fmla="*/ 0 w 832505"/>
              <a:gd name="connsiteY0" fmla="*/ 152400 h 304800"/>
              <a:gd name="connsiteX1" fmla="*/ 416253 w 832505"/>
              <a:gd name="connsiteY1" fmla="*/ 0 h 304800"/>
              <a:gd name="connsiteX2" fmla="*/ 832506 w 832505"/>
              <a:gd name="connsiteY2" fmla="*/ 152400 h 304800"/>
              <a:gd name="connsiteX3" fmla="*/ 416253 w 832505"/>
              <a:gd name="connsiteY3" fmla="*/ 304800 h 304800"/>
              <a:gd name="connsiteX4" fmla="*/ 0 w 832505"/>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05" h="304800" extrusionOk="0">
                <a:moveTo>
                  <a:pt x="0" y="152400"/>
                </a:moveTo>
                <a:cubicBezTo>
                  <a:pt x="3954" y="38490"/>
                  <a:pt x="207705" y="17192"/>
                  <a:pt x="416253" y="0"/>
                </a:cubicBezTo>
                <a:cubicBezTo>
                  <a:pt x="641951" y="-1585"/>
                  <a:pt x="833845" y="63537"/>
                  <a:pt x="832506" y="152400"/>
                </a:cubicBezTo>
                <a:cubicBezTo>
                  <a:pt x="851555" y="223977"/>
                  <a:pt x="636337" y="329786"/>
                  <a:pt x="416253" y="304800"/>
                </a:cubicBezTo>
                <a:cubicBezTo>
                  <a:pt x="184073" y="312319"/>
                  <a:pt x="5520" y="231713"/>
                  <a:pt x="0" y="152400"/>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1A6865-31E8-19CC-8C45-B5A39F8A1F14}"/>
              </a:ext>
            </a:extLst>
          </p:cNvPr>
          <p:cNvSpPr/>
          <p:nvPr/>
        </p:nvSpPr>
        <p:spPr>
          <a:xfrm>
            <a:off x="3597965" y="2046439"/>
            <a:ext cx="337205" cy="287237"/>
          </a:xfrm>
          <a:custGeom>
            <a:avLst/>
            <a:gdLst>
              <a:gd name="connsiteX0" fmla="*/ 0 w 337205"/>
              <a:gd name="connsiteY0" fmla="*/ 143619 h 287237"/>
              <a:gd name="connsiteX1" fmla="*/ 168603 w 337205"/>
              <a:gd name="connsiteY1" fmla="*/ 0 h 287237"/>
              <a:gd name="connsiteX2" fmla="*/ 337206 w 337205"/>
              <a:gd name="connsiteY2" fmla="*/ 143619 h 287237"/>
              <a:gd name="connsiteX3" fmla="*/ 168603 w 337205"/>
              <a:gd name="connsiteY3" fmla="*/ 287238 h 287237"/>
              <a:gd name="connsiteX4" fmla="*/ 0 w 337205"/>
              <a:gd name="connsiteY4" fmla="*/ 143619 h 28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05" h="287237" extrusionOk="0">
                <a:moveTo>
                  <a:pt x="0" y="143619"/>
                </a:moveTo>
                <a:cubicBezTo>
                  <a:pt x="510" y="60465"/>
                  <a:pt x="86120" y="8566"/>
                  <a:pt x="168603" y="0"/>
                </a:cubicBezTo>
                <a:cubicBezTo>
                  <a:pt x="252303" y="-3561"/>
                  <a:pt x="339626" y="55813"/>
                  <a:pt x="337206" y="143619"/>
                </a:cubicBezTo>
                <a:cubicBezTo>
                  <a:pt x="351160" y="213715"/>
                  <a:pt x="255347" y="303477"/>
                  <a:pt x="168603" y="287238"/>
                </a:cubicBezTo>
                <a:cubicBezTo>
                  <a:pt x="73688" y="293143"/>
                  <a:pt x="3293" y="220041"/>
                  <a:pt x="0" y="143619"/>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E31B5A7-5478-A578-6BB7-A1ED84B6913A}"/>
              </a:ext>
            </a:extLst>
          </p:cNvPr>
          <p:cNvSpPr/>
          <p:nvPr/>
        </p:nvSpPr>
        <p:spPr>
          <a:xfrm>
            <a:off x="6477000" y="5417124"/>
            <a:ext cx="337205" cy="287237"/>
          </a:xfrm>
          <a:custGeom>
            <a:avLst/>
            <a:gdLst>
              <a:gd name="connsiteX0" fmla="*/ 0 w 337205"/>
              <a:gd name="connsiteY0" fmla="*/ 143619 h 287237"/>
              <a:gd name="connsiteX1" fmla="*/ 168603 w 337205"/>
              <a:gd name="connsiteY1" fmla="*/ 0 h 287237"/>
              <a:gd name="connsiteX2" fmla="*/ 337206 w 337205"/>
              <a:gd name="connsiteY2" fmla="*/ 143619 h 287237"/>
              <a:gd name="connsiteX3" fmla="*/ 168603 w 337205"/>
              <a:gd name="connsiteY3" fmla="*/ 287238 h 287237"/>
              <a:gd name="connsiteX4" fmla="*/ 0 w 337205"/>
              <a:gd name="connsiteY4" fmla="*/ 143619 h 28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05" h="287237" extrusionOk="0">
                <a:moveTo>
                  <a:pt x="0" y="143619"/>
                </a:moveTo>
                <a:cubicBezTo>
                  <a:pt x="510" y="60465"/>
                  <a:pt x="86120" y="8566"/>
                  <a:pt x="168603" y="0"/>
                </a:cubicBezTo>
                <a:cubicBezTo>
                  <a:pt x="252303" y="-3561"/>
                  <a:pt x="339626" y="55813"/>
                  <a:pt x="337206" y="143619"/>
                </a:cubicBezTo>
                <a:cubicBezTo>
                  <a:pt x="351160" y="213715"/>
                  <a:pt x="255347" y="303477"/>
                  <a:pt x="168603" y="287238"/>
                </a:cubicBezTo>
                <a:cubicBezTo>
                  <a:pt x="73688" y="293143"/>
                  <a:pt x="3293" y="220041"/>
                  <a:pt x="0" y="143619"/>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65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965" y="-115086"/>
            <a:ext cx="8229600" cy="1028735"/>
          </a:xfrm>
        </p:spPr>
        <p:txBody>
          <a:bodyPr/>
          <a:lstStyle/>
          <a:p>
            <a:r>
              <a:rPr lang="en-US" dirty="0">
                <a:solidFill>
                  <a:srgbClr val="F0B31C"/>
                </a:solidFill>
              </a:rPr>
              <a:t>Worksheet overview</a:t>
            </a:r>
          </a:p>
        </p:txBody>
      </p:sp>
      <p:sp>
        <p:nvSpPr>
          <p:cNvPr id="4" name="Content Placeholder 3"/>
          <p:cNvSpPr>
            <a:spLocks noGrp="1"/>
          </p:cNvSpPr>
          <p:nvPr>
            <p:ph sz="half" idx="1"/>
          </p:nvPr>
        </p:nvSpPr>
        <p:spPr>
          <a:xfrm>
            <a:off x="43353" y="1209676"/>
            <a:ext cx="3200400" cy="4810124"/>
          </a:xfrm>
        </p:spPr>
        <p:txBody>
          <a:bodyPr>
            <a:normAutofit fontScale="85000" lnSpcReduction="10000"/>
          </a:bodyPr>
          <a:lstStyle/>
          <a:p>
            <a:r>
              <a:rPr lang="en-US" dirty="0">
                <a:solidFill>
                  <a:schemeClr val="bg1"/>
                </a:solidFill>
              </a:rPr>
              <a:t>The main view after searching for and selecting a student</a:t>
            </a:r>
          </a:p>
          <a:p>
            <a:r>
              <a:rPr lang="en-US" dirty="0">
                <a:solidFill>
                  <a:schemeClr val="bg1"/>
                </a:solidFill>
              </a:rPr>
              <a:t>This view allows for audit analysis and access to additional tools</a:t>
            </a:r>
          </a:p>
          <a:p>
            <a:r>
              <a:rPr lang="en-US" dirty="0">
                <a:solidFill>
                  <a:schemeClr val="bg1"/>
                </a:solidFill>
              </a:rPr>
              <a:t>The worksheet is divided into blocks or sections. Each of these sections may be expanded or collapsed.</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3" name="Picture 12">
            <a:extLst>
              <a:ext uri="{FF2B5EF4-FFF2-40B4-BE49-F238E27FC236}">
                <a16:creationId xmlns:a16="http://schemas.microsoft.com/office/drawing/2014/main" id="{A531F621-B021-AC13-6C4F-27DF664ED2E8}"/>
              </a:ext>
            </a:extLst>
          </p:cNvPr>
          <p:cNvPicPr>
            <a:picLocks noChangeAspect="1"/>
          </p:cNvPicPr>
          <p:nvPr/>
        </p:nvPicPr>
        <p:blipFill>
          <a:blip r:embed="rId4"/>
          <a:stretch>
            <a:fillRect/>
          </a:stretch>
        </p:blipFill>
        <p:spPr>
          <a:xfrm>
            <a:off x="3352800" y="771939"/>
            <a:ext cx="5582761" cy="5562033"/>
          </a:xfrm>
          <a:prstGeom prst="rect">
            <a:avLst/>
          </a:prstGeom>
        </p:spPr>
      </p:pic>
    </p:spTree>
    <p:extLst>
      <p:ext uri="{BB962C8B-B14F-4D97-AF65-F5344CB8AC3E}">
        <p14:creationId xmlns:p14="http://schemas.microsoft.com/office/powerpoint/2010/main" val="390660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542" y="-114300"/>
            <a:ext cx="8229600" cy="1143000"/>
          </a:xfrm>
        </p:spPr>
        <p:txBody>
          <a:bodyPr/>
          <a:lstStyle/>
          <a:p>
            <a:r>
              <a:rPr lang="en-US" dirty="0">
                <a:solidFill>
                  <a:srgbClr val="F0B31C"/>
                </a:solidFill>
              </a:rPr>
              <a:t>Student Block</a:t>
            </a:r>
          </a:p>
        </p:txBody>
      </p:sp>
      <p:sp>
        <p:nvSpPr>
          <p:cNvPr id="4" name="Content Placeholder 3"/>
          <p:cNvSpPr>
            <a:spLocks noGrp="1"/>
          </p:cNvSpPr>
          <p:nvPr>
            <p:ph sz="half" idx="1"/>
          </p:nvPr>
        </p:nvSpPr>
        <p:spPr>
          <a:xfrm>
            <a:off x="191311" y="788746"/>
            <a:ext cx="8382000" cy="2743200"/>
          </a:xfrm>
        </p:spPr>
        <p:txBody>
          <a:bodyPr>
            <a:normAutofit/>
          </a:bodyPr>
          <a:lstStyle/>
          <a:p>
            <a:r>
              <a:rPr lang="en-US" sz="1800" dirty="0">
                <a:solidFill>
                  <a:schemeClr val="bg1"/>
                </a:solidFill>
              </a:rPr>
              <a:t>The student block is located at the top of the audit and lists important student information. </a:t>
            </a:r>
          </a:p>
          <a:p>
            <a:r>
              <a:rPr lang="en-US" sz="1800" dirty="0">
                <a:solidFill>
                  <a:schemeClr val="bg1"/>
                </a:solidFill>
              </a:rPr>
              <a:t>Name, ID, Level, Classification, Catalog Year, College, Degree, Major, Minor, </a:t>
            </a:r>
            <a:r>
              <a:rPr lang="en-US" sz="1800" dirty="0" err="1">
                <a:solidFill>
                  <a:schemeClr val="bg1"/>
                </a:solidFill>
              </a:rPr>
              <a:t>AoE</a:t>
            </a:r>
            <a:r>
              <a:rPr lang="en-US" sz="1800" dirty="0">
                <a:solidFill>
                  <a:schemeClr val="bg1"/>
                </a:solidFill>
              </a:rPr>
              <a:t>, Credit Information, and GPA</a:t>
            </a:r>
          </a:p>
          <a:p>
            <a:r>
              <a:rPr lang="en-US" sz="1800" dirty="0">
                <a:solidFill>
                  <a:schemeClr val="bg1"/>
                </a:solidFill>
              </a:rPr>
              <a:t>The information here is </a:t>
            </a:r>
            <a:r>
              <a:rPr lang="en-US" sz="1800" u="sng" dirty="0">
                <a:solidFill>
                  <a:schemeClr val="bg1"/>
                </a:solidFill>
              </a:rPr>
              <a:t>dynamic</a:t>
            </a:r>
            <a:r>
              <a:rPr lang="en-US" sz="1800" dirty="0">
                <a:solidFill>
                  <a:schemeClr val="bg1"/>
                </a:solidFill>
              </a:rPr>
              <a:t>; if the data doesn’t exist, it will not appear</a:t>
            </a:r>
          </a:p>
          <a:p>
            <a:endParaRPr lang="en-US" dirty="0">
              <a:solidFill>
                <a:schemeClr val="bg1"/>
              </a:solidFill>
            </a:endParaRP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8" name="Picture 7">
            <a:extLst>
              <a:ext uri="{FF2B5EF4-FFF2-40B4-BE49-F238E27FC236}">
                <a16:creationId xmlns:a16="http://schemas.microsoft.com/office/drawing/2014/main" id="{16D6908E-EA24-71BD-9575-EE3A83C1871F}"/>
              </a:ext>
            </a:extLst>
          </p:cNvPr>
          <p:cNvPicPr>
            <a:picLocks noChangeAspect="1"/>
          </p:cNvPicPr>
          <p:nvPr/>
        </p:nvPicPr>
        <p:blipFill>
          <a:blip r:embed="rId4"/>
          <a:stretch>
            <a:fillRect/>
          </a:stretch>
        </p:blipFill>
        <p:spPr>
          <a:xfrm>
            <a:off x="1090947" y="2489747"/>
            <a:ext cx="7824453" cy="4368253"/>
          </a:xfrm>
          <a:prstGeom prst="rect">
            <a:avLst/>
          </a:prstGeom>
        </p:spPr>
      </p:pic>
      <p:sp>
        <p:nvSpPr>
          <p:cNvPr id="7" name="Rectangle 6">
            <a:extLst>
              <a:ext uri="{FF2B5EF4-FFF2-40B4-BE49-F238E27FC236}">
                <a16:creationId xmlns:a16="http://schemas.microsoft.com/office/drawing/2014/main" id="{679ED837-C814-3814-9ABE-C42F1D729D0C}"/>
              </a:ext>
            </a:extLst>
          </p:cNvPr>
          <p:cNvSpPr/>
          <p:nvPr/>
        </p:nvSpPr>
        <p:spPr>
          <a:xfrm>
            <a:off x="1118042" y="3077658"/>
            <a:ext cx="7721158" cy="17229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9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a:solidFill>
                  <a:srgbClr val="F0B31C"/>
                </a:solidFill>
              </a:rPr>
              <a:t>Degree Block</a:t>
            </a:r>
          </a:p>
        </p:txBody>
      </p:sp>
      <p:sp>
        <p:nvSpPr>
          <p:cNvPr id="4" name="Content Placeholder 3"/>
          <p:cNvSpPr>
            <a:spLocks noGrp="1"/>
          </p:cNvSpPr>
          <p:nvPr>
            <p:ph sz="half" idx="1"/>
          </p:nvPr>
        </p:nvSpPr>
        <p:spPr>
          <a:xfrm>
            <a:off x="0" y="4915059"/>
            <a:ext cx="8915400" cy="1942941"/>
          </a:xfrm>
        </p:spPr>
        <p:txBody>
          <a:bodyPr>
            <a:normAutofit/>
          </a:bodyPr>
          <a:lstStyle/>
          <a:p>
            <a:r>
              <a:rPr lang="en-US" sz="2000" dirty="0">
                <a:solidFill>
                  <a:schemeClr val="bg1"/>
                </a:solidFill>
              </a:rPr>
              <a:t>The degree block appears before all other curricula blocks and contains all requirements for that specific degree. </a:t>
            </a:r>
          </a:p>
          <a:p>
            <a:r>
              <a:rPr lang="en-US" sz="2000" dirty="0">
                <a:solidFill>
                  <a:schemeClr val="bg1"/>
                </a:solidFill>
              </a:rPr>
              <a:t>GEF Requirements, Major Requirements, College/Program Requirements, Minor, </a:t>
            </a:r>
            <a:r>
              <a:rPr lang="en-US" sz="2000" dirty="0" err="1">
                <a:solidFill>
                  <a:schemeClr val="bg1"/>
                </a:solidFill>
              </a:rPr>
              <a:t>AoE</a:t>
            </a:r>
            <a:r>
              <a:rPr lang="en-US" sz="2000" dirty="0">
                <a:solidFill>
                  <a:schemeClr val="bg1"/>
                </a:solidFill>
              </a:rPr>
              <a:t>, </a:t>
            </a:r>
            <a:r>
              <a:rPr lang="en-US" sz="2000" dirty="0" err="1">
                <a:solidFill>
                  <a:schemeClr val="bg1"/>
                </a:solidFill>
              </a:rPr>
              <a:t>ect</a:t>
            </a:r>
            <a:r>
              <a:rPr lang="en-US" sz="2000" dirty="0">
                <a:solidFill>
                  <a:schemeClr val="bg1"/>
                </a:solidFill>
              </a:rPr>
              <a:t>.</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5" name="Picture 4">
            <a:extLst>
              <a:ext uri="{FF2B5EF4-FFF2-40B4-BE49-F238E27FC236}">
                <a16:creationId xmlns:a16="http://schemas.microsoft.com/office/drawing/2014/main" id="{8B52DBEE-D83F-99EA-A73A-5000D26839C8}"/>
              </a:ext>
            </a:extLst>
          </p:cNvPr>
          <p:cNvPicPr>
            <a:picLocks noChangeAspect="1"/>
          </p:cNvPicPr>
          <p:nvPr/>
        </p:nvPicPr>
        <p:blipFill>
          <a:blip r:embed="rId4"/>
          <a:stretch>
            <a:fillRect/>
          </a:stretch>
        </p:blipFill>
        <p:spPr>
          <a:xfrm>
            <a:off x="914400" y="719821"/>
            <a:ext cx="7028234" cy="4120292"/>
          </a:xfrm>
          <a:prstGeom prst="rect">
            <a:avLst/>
          </a:prstGeom>
        </p:spPr>
      </p:pic>
    </p:spTree>
    <p:extLst>
      <p:ext uri="{BB962C8B-B14F-4D97-AF65-F5344CB8AC3E}">
        <p14:creationId xmlns:p14="http://schemas.microsoft.com/office/powerpoint/2010/main" val="4181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229600" cy="1143000"/>
          </a:xfrm>
        </p:spPr>
        <p:txBody>
          <a:bodyPr/>
          <a:lstStyle/>
          <a:p>
            <a:r>
              <a:rPr lang="en-US" dirty="0">
                <a:solidFill>
                  <a:srgbClr val="F0B31C"/>
                </a:solidFill>
              </a:rPr>
              <a:t>GEF Block</a:t>
            </a:r>
          </a:p>
        </p:txBody>
      </p:sp>
      <p:sp>
        <p:nvSpPr>
          <p:cNvPr id="4" name="Content Placeholder 3"/>
          <p:cNvSpPr>
            <a:spLocks noGrp="1"/>
          </p:cNvSpPr>
          <p:nvPr>
            <p:ph sz="half" idx="1"/>
          </p:nvPr>
        </p:nvSpPr>
        <p:spPr>
          <a:xfrm>
            <a:off x="76205" y="1188848"/>
            <a:ext cx="2285995" cy="5257800"/>
          </a:xfrm>
        </p:spPr>
        <p:txBody>
          <a:bodyPr>
            <a:normAutofit/>
          </a:bodyPr>
          <a:lstStyle/>
          <a:p>
            <a:r>
              <a:rPr lang="en-US" sz="2000" dirty="0">
                <a:solidFill>
                  <a:schemeClr val="bg1"/>
                </a:solidFill>
              </a:rPr>
              <a:t>The GEF block lists all GEF Requirements </a:t>
            </a:r>
          </a:p>
          <a:p>
            <a:r>
              <a:rPr lang="en-US" sz="2000" dirty="0">
                <a:solidFill>
                  <a:schemeClr val="bg1"/>
                </a:solidFill>
              </a:rPr>
              <a:t>Transfer credits will display here if they fulfill GEF requirements</a:t>
            </a:r>
          </a:p>
          <a:p>
            <a:r>
              <a:rPr lang="en-US" sz="2000" dirty="0">
                <a:solidFill>
                  <a:schemeClr val="bg1"/>
                </a:solidFill>
              </a:rPr>
              <a:t>Clicking “see classes” links in this section will display the list of GEF courses</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8" name="Picture 7">
            <a:extLst>
              <a:ext uri="{FF2B5EF4-FFF2-40B4-BE49-F238E27FC236}">
                <a16:creationId xmlns:a16="http://schemas.microsoft.com/office/drawing/2014/main" id="{0D1B0D26-84E8-9DD6-EF43-B9BF9C92C531}"/>
              </a:ext>
            </a:extLst>
          </p:cNvPr>
          <p:cNvPicPr>
            <a:picLocks noChangeAspect="1"/>
          </p:cNvPicPr>
          <p:nvPr/>
        </p:nvPicPr>
        <p:blipFill>
          <a:blip r:embed="rId4"/>
          <a:stretch>
            <a:fillRect/>
          </a:stretch>
        </p:blipFill>
        <p:spPr>
          <a:xfrm>
            <a:off x="2362201" y="1192090"/>
            <a:ext cx="6662622" cy="4380709"/>
          </a:xfrm>
          <a:prstGeom prst="rect">
            <a:avLst/>
          </a:prstGeom>
        </p:spPr>
      </p:pic>
    </p:spTree>
    <p:extLst>
      <p:ext uri="{BB962C8B-B14F-4D97-AF65-F5344CB8AC3E}">
        <p14:creationId xmlns:p14="http://schemas.microsoft.com/office/powerpoint/2010/main" val="108784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863" y="-1416"/>
            <a:ext cx="8229600" cy="1143000"/>
          </a:xfrm>
        </p:spPr>
        <p:txBody>
          <a:bodyPr>
            <a:normAutofit/>
          </a:bodyPr>
          <a:lstStyle/>
          <a:p>
            <a:r>
              <a:rPr lang="en-US" dirty="0">
                <a:solidFill>
                  <a:srgbClr val="F0B31C"/>
                </a:solidFill>
              </a:rPr>
              <a:t>College Block</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8" name="Picture 7">
            <a:extLst>
              <a:ext uri="{FF2B5EF4-FFF2-40B4-BE49-F238E27FC236}">
                <a16:creationId xmlns:a16="http://schemas.microsoft.com/office/drawing/2014/main" id="{87E376E3-D2DD-6B99-0995-D775C245E234}"/>
              </a:ext>
            </a:extLst>
          </p:cNvPr>
          <p:cNvPicPr>
            <a:picLocks noChangeAspect="1"/>
          </p:cNvPicPr>
          <p:nvPr/>
        </p:nvPicPr>
        <p:blipFill>
          <a:blip r:embed="rId4"/>
          <a:stretch>
            <a:fillRect/>
          </a:stretch>
        </p:blipFill>
        <p:spPr>
          <a:xfrm>
            <a:off x="198681" y="1009773"/>
            <a:ext cx="7953053" cy="3806872"/>
          </a:xfrm>
          <a:prstGeom prst="rect">
            <a:avLst/>
          </a:prstGeom>
        </p:spPr>
      </p:pic>
      <p:sp>
        <p:nvSpPr>
          <p:cNvPr id="9" name="TextBox 8">
            <a:extLst>
              <a:ext uri="{FF2B5EF4-FFF2-40B4-BE49-F238E27FC236}">
                <a16:creationId xmlns:a16="http://schemas.microsoft.com/office/drawing/2014/main" id="{303B393A-C9D7-2558-F401-24152A44D44B}"/>
              </a:ext>
            </a:extLst>
          </p:cNvPr>
          <p:cNvSpPr txBox="1"/>
          <p:nvPr/>
        </p:nvSpPr>
        <p:spPr>
          <a:xfrm>
            <a:off x="173680" y="4864065"/>
            <a:ext cx="8620641" cy="1200329"/>
          </a:xfrm>
          <a:prstGeom prst="rect">
            <a:avLst/>
          </a:prstGeom>
          <a:noFill/>
        </p:spPr>
        <p:txBody>
          <a:bodyPr wrap="square" rtlCol="0">
            <a:spAutoFit/>
          </a:bodyPr>
          <a:lstStyle/>
          <a:p>
            <a:r>
              <a:rPr lang="en-US" dirty="0">
                <a:solidFill>
                  <a:schemeClr val="bg1"/>
                </a:solidFill>
                <a:latin typeface="+mj-lt"/>
              </a:rPr>
              <a:t>The block is typically listed before the major and displays college level requirements. The coursework here varies between colleges and may display requirements common across the college for all majors or may display fundamental requirements particular to a given major or department.</a:t>
            </a:r>
            <a:r>
              <a:rPr lang="en-US" dirty="0"/>
              <a:t> </a:t>
            </a:r>
          </a:p>
        </p:txBody>
      </p:sp>
    </p:spTree>
    <p:extLst>
      <p:ext uri="{BB962C8B-B14F-4D97-AF65-F5344CB8AC3E}">
        <p14:creationId xmlns:p14="http://schemas.microsoft.com/office/powerpoint/2010/main" val="250506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7041"/>
            <a:ext cx="8229600" cy="771524"/>
          </a:xfrm>
        </p:spPr>
        <p:txBody>
          <a:bodyPr>
            <a:normAutofit/>
          </a:bodyPr>
          <a:lstStyle/>
          <a:p>
            <a:r>
              <a:rPr lang="en-US" dirty="0">
                <a:solidFill>
                  <a:srgbClr val="F0B31C"/>
                </a:solidFill>
              </a:rPr>
              <a:t>Major block</a:t>
            </a:r>
          </a:p>
        </p:txBody>
      </p:sp>
      <p:sp>
        <p:nvSpPr>
          <p:cNvPr id="4" name="Content Placeholder 3"/>
          <p:cNvSpPr>
            <a:spLocks noGrp="1"/>
          </p:cNvSpPr>
          <p:nvPr>
            <p:ph sz="half" idx="1"/>
          </p:nvPr>
        </p:nvSpPr>
        <p:spPr>
          <a:xfrm>
            <a:off x="369404" y="5371019"/>
            <a:ext cx="8534400" cy="1447800"/>
          </a:xfrm>
        </p:spPr>
        <p:txBody>
          <a:bodyPr>
            <a:normAutofit/>
          </a:bodyPr>
          <a:lstStyle/>
          <a:p>
            <a:pPr marL="0" indent="0">
              <a:buNone/>
            </a:pPr>
            <a:r>
              <a:rPr lang="en-US" sz="2400" dirty="0">
                <a:solidFill>
                  <a:schemeClr val="bg1"/>
                </a:solidFill>
              </a:rPr>
              <a:t>The major block lists all major coursework requirements as well as GPA requirements and any non-course requirements. </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5" name="Picture 4">
            <a:extLst>
              <a:ext uri="{FF2B5EF4-FFF2-40B4-BE49-F238E27FC236}">
                <a16:creationId xmlns:a16="http://schemas.microsoft.com/office/drawing/2014/main" id="{482D3F64-FD68-C64B-6ABC-A84415D6C584}"/>
              </a:ext>
            </a:extLst>
          </p:cNvPr>
          <p:cNvPicPr>
            <a:picLocks noChangeAspect="1"/>
          </p:cNvPicPr>
          <p:nvPr/>
        </p:nvPicPr>
        <p:blipFill rotWithShape="1">
          <a:blip r:embed="rId4"/>
          <a:srcRect r="1250"/>
          <a:stretch/>
        </p:blipFill>
        <p:spPr>
          <a:xfrm>
            <a:off x="457200" y="763081"/>
            <a:ext cx="6302444" cy="4607938"/>
          </a:xfrm>
          <a:prstGeom prst="rect">
            <a:avLst/>
          </a:prstGeom>
        </p:spPr>
      </p:pic>
    </p:spTree>
    <p:extLst>
      <p:ext uri="{BB962C8B-B14F-4D97-AF65-F5344CB8AC3E}">
        <p14:creationId xmlns:p14="http://schemas.microsoft.com/office/powerpoint/2010/main" val="81089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683" y="39636"/>
            <a:ext cx="8229600" cy="1143000"/>
          </a:xfrm>
        </p:spPr>
        <p:txBody>
          <a:bodyPr>
            <a:normAutofit/>
          </a:bodyPr>
          <a:lstStyle/>
          <a:p>
            <a:r>
              <a:rPr lang="en-US" dirty="0">
                <a:solidFill>
                  <a:srgbClr val="F0B31C"/>
                </a:solidFill>
              </a:rPr>
              <a:t>In-Progress Block</a:t>
            </a:r>
          </a:p>
        </p:txBody>
      </p:sp>
      <p:sp>
        <p:nvSpPr>
          <p:cNvPr id="4" name="Content Placeholder 3"/>
          <p:cNvSpPr>
            <a:spLocks noGrp="1"/>
          </p:cNvSpPr>
          <p:nvPr>
            <p:ph sz="half" idx="1"/>
          </p:nvPr>
        </p:nvSpPr>
        <p:spPr>
          <a:xfrm>
            <a:off x="492683" y="3942405"/>
            <a:ext cx="8686800" cy="2057400"/>
          </a:xfrm>
        </p:spPr>
        <p:txBody>
          <a:bodyPr>
            <a:normAutofit/>
          </a:bodyPr>
          <a:lstStyle/>
          <a:p>
            <a:r>
              <a:rPr lang="en-US" dirty="0">
                <a:solidFill>
                  <a:schemeClr val="bg1"/>
                </a:solidFill>
              </a:rPr>
              <a:t>The in-progress block is located at the bottom of the audit.</a:t>
            </a:r>
          </a:p>
          <a:p>
            <a:r>
              <a:rPr lang="en-US" dirty="0">
                <a:solidFill>
                  <a:schemeClr val="bg1"/>
                </a:solidFill>
              </a:rPr>
              <a:t>It displays courses currently happening and classes registered for in the next term</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5" name="Picture 4">
            <a:extLst>
              <a:ext uri="{FF2B5EF4-FFF2-40B4-BE49-F238E27FC236}">
                <a16:creationId xmlns:a16="http://schemas.microsoft.com/office/drawing/2014/main" id="{6C4D2A38-BCFB-B204-6298-00AC760D0C56}"/>
              </a:ext>
            </a:extLst>
          </p:cNvPr>
          <p:cNvPicPr>
            <a:picLocks noChangeAspect="1"/>
          </p:cNvPicPr>
          <p:nvPr/>
        </p:nvPicPr>
        <p:blipFill rotWithShape="1">
          <a:blip r:embed="rId4"/>
          <a:srcRect l="937"/>
          <a:stretch/>
        </p:blipFill>
        <p:spPr>
          <a:xfrm>
            <a:off x="598461" y="1043608"/>
            <a:ext cx="8052856" cy="2690191"/>
          </a:xfrm>
          <a:prstGeom prst="rect">
            <a:avLst/>
          </a:prstGeom>
        </p:spPr>
      </p:pic>
    </p:spTree>
    <p:extLst>
      <p:ext uri="{BB962C8B-B14F-4D97-AF65-F5344CB8AC3E}">
        <p14:creationId xmlns:p14="http://schemas.microsoft.com/office/powerpoint/2010/main" val="84943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
            <a:ext cx="8229600" cy="1143000"/>
          </a:xfrm>
        </p:spPr>
        <p:txBody>
          <a:bodyPr>
            <a:normAutofit/>
          </a:bodyPr>
          <a:lstStyle/>
          <a:p>
            <a:r>
              <a:rPr lang="en-US" dirty="0">
                <a:solidFill>
                  <a:srgbClr val="F0B31C"/>
                </a:solidFill>
              </a:rPr>
              <a:t>Fallthrough Block</a:t>
            </a:r>
          </a:p>
        </p:txBody>
      </p:sp>
      <p:sp>
        <p:nvSpPr>
          <p:cNvPr id="4" name="Content Placeholder 3"/>
          <p:cNvSpPr>
            <a:spLocks noGrp="1"/>
          </p:cNvSpPr>
          <p:nvPr>
            <p:ph sz="half" idx="1"/>
          </p:nvPr>
        </p:nvSpPr>
        <p:spPr>
          <a:xfrm>
            <a:off x="626136" y="4876800"/>
            <a:ext cx="8441664" cy="1447800"/>
          </a:xfrm>
        </p:spPr>
        <p:txBody>
          <a:bodyPr>
            <a:normAutofit fontScale="92500" lnSpcReduction="20000"/>
          </a:bodyPr>
          <a:lstStyle/>
          <a:p>
            <a:pPr marL="0" indent="0">
              <a:buNone/>
            </a:pPr>
            <a:r>
              <a:rPr lang="en-US" dirty="0">
                <a:solidFill>
                  <a:schemeClr val="bg1"/>
                </a:solidFill>
              </a:rPr>
              <a:t>The fallthrough block displays coursework that does not fit into one of the other blocks. Ex. Transfer courses that don’t meet major or GEF requirements, electives, courses taken before a major change.</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5" name="Picture 4">
            <a:extLst>
              <a:ext uri="{FF2B5EF4-FFF2-40B4-BE49-F238E27FC236}">
                <a16:creationId xmlns:a16="http://schemas.microsoft.com/office/drawing/2014/main" id="{B2E509D3-63B6-1B81-EE25-815889B38F71}"/>
              </a:ext>
            </a:extLst>
          </p:cNvPr>
          <p:cNvPicPr>
            <a:picLocks noChangeAspect="1"/>
          </p:cNvPicPr>
          <p:nvPr/>
        </p:nvPicPr>
        <p:blipFill>
          <a:blip r:embed="rId4"/>
          <a:stretch>
            <a:fillRect/>
          </a:stretch>
        </p:blipFill>
        <p:spPr>
          <a:xfrm>
            <a:off x="626136" y="992259"/>
            <a:ext cx="8022564" cy="3695694"/>
          </a:xfrm>
          <a:prstGeom prst="rect">
            <a:avLst/>
          </a:prstGeom>
        </p:spPr>
      </p:pic>
    </p:spTree>
    <p:extLst>
      <p:ext uri="{BB962C8B-B14F-4D97-AF65-F5344CB8AC3E}">
        <p14:creationId xmlns:p14="http://schemas.microsoft.com/office/powerpoint/2010/main" val="264087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F0B31C"/>
                </a:solidFill>
              </a:rPr>
              <a:t>UNDERSTANDING an audit</a:t>
            </a:r>
          </a:p>
        </p:txBody>
      </p:sp>
      <p:sp>
        <p:nvSpPr>
          <p:cNvPr id="3" name="Content Placeholder 2"/>
          <p:cNvSpPr>
            <a:spLocks noGrp="1"/>
          </p:cNvSpPr>
          <p:nvPr>
            <p:ph sz="half" idx="1"/>
          </p:nvPr>
        </p:nvSpPr>
        <p:spPr>
          <a:xfrm>
            <a:off x="489821" y="901700"/>
            <a:ext cx="7848600" cy="5054599"/>
          </a:xfrm>
        </p:spPr>
        <p:txBody>
          <a:bodyPr>
            <a:noAutofit/>
          </a:bodyPr>
          <a:lstStyle/>
          <a:p>
            <a:pPr marL="0" indent="0">
              <a:spcAft>
                <a:spcPts val="1800"/>
              </a:spcAft>
              <a:buNone/>
            </a:pPr>
            <a:r>
              <a:rPr lang="en-US" sz="2000" dirty="0">
                <a:solidFill>
                  <a:srgbClr val="FFFFFF"/>
                </a:solidFill>
              </a:rPr>
              <a:t>Each audit consists of a series of Blocks (identified by the bold, blue heading). These blocks are tailored to meet the specific needs of each college, degree, and major. Check boxes give at-a-glance indication of their status. </a:t>
            </a:r>
          </a:p>
          <a:p>
            <a:pPr lvl="2">
              <a:spcAft>
                <a:spcPts val="1800"/>
              </a:spcAft>
            </a:pPr>
            <a:r>
              <a:rPr lang="en-US" sz="1600" dirty="0">
                <a:solidFill>
                  <a:srgbClr val="FFFFFF"/>
                </a:solidFill>
              </a:rPr>
              <a:t>The green check mark indicates that the requirement has been satisfied</a:t>
            </a:r>
          </a:p>
          <a:p>
            <a:pPr lvl="2">
              <a:spcAft>
                <a:spcPts val="1800"/>
              </a:spcAft>
            </a:pPr>
            <a:r>
              <a:rPr lang="en-US" sz="1600" dirty="0">
                <a:solidFill>
                  <a:srgbClr val="FFFFFF"/>
                </a:solidFill>
              </a:rPr>
              <a:t>The blue tilde signifies that the requirement is in-progress </a:t>
            </a:r>
          </a:p>
          <a:p>
            <a:pPr lvl="2">
              <a:spcAft>
                <a:spcPts val="1800"/>
              </a:spcAft>
            </a:pPr>
            <a:r>
              <a:rPr lang="en-US" sz="1600" dirty="0">
                <a:solidFill>
                  <a:srgbClr val="FFFFFF"/>
                </a:solidFill>
              </a:rPr>
              <a:t>The unmarked red circle indicates that the requirement has not yet been satisfied.</a:t>
            </a:r>
          </a:p>
          <a:p>
            <a:pPr lvl="2">
              <a:spcAft>
                <a:spcPts val="1800"/>
              </a:spcAft>
            </a:pPr>
            <a:r>
              <a:rPr lang="en-US" sz="1600" dirty="0">
                <a:solidFill>
                  <a:srgbClr val="FFFFFF"/>
                </a:solidFill>
              </a:rPr>
              <a:t>The double tilde signifies a “nearly complete” status (Ex. Course requirements complete, but other requirements are still outstanding)</a:t>
            </a:r>
          </a:p>
          <a:p>
            <a:pPr lvl="2">
              <a:spcAft>
                <a:spcPts val="650"/>
              </a:spcAft>
            </a:pPr>
            <a:r>
              <a:rPr lang="en-US" sz="1600" dirty="0">
                <a:solidFill>
                  <a:srgbClr val="FFFFFF"/>
                </a:solidFill>
              </a:rPr>
              <a:t>The @ sign is a wild card. </a:t>
            </a:r>
          </a:p>
          <a:p>
            <a:pPr marL="914400" lvl="2" indent="0">
              <a:spcAft>
                <a:spcPts val="650"/>
              </a:spcAft>
              <a:buNone/>
            </a:pPr>
            <a:endParaRPr lang="en-US" sz="1600" dirty="0">
              <a:solidFill>
                <a:srgbClr val="FFFFFF"/>
              </a:solidFill>
            </a:endParaRPr>
          </a:p>
          <a:p>
            <a:pPr lvl="2">
              <a:spcAft>
                <a:spcPts val="650"/>
              </a:spcAft>
            </a:pPr>
            <a:r>
              <a:rPr lang="en-US" sz="1600" dirty="0">
                <a:solidFill>
                  <a:srgbClr val="FFFFFF"/>
                </a:solidFill>
              </a:rPr>
              <a:t>Courses with repeat indicators in Banner</a:t>
            </a:r>
          </a:p>
          <a:p>
            <a:pPr lvl="2">
              <a:spcAft>
                <a:spcPts val="600"/>
              </a:spcAft>
            </a:pPr>
            <a:endParaRPr lang="en-US" sz="1600" dirty="0">
              <a:solidFill>
                <a:srgbClr val="FFFFFF"/>
              </a:solidFill>
            </a:endParaRPr>
          </a:p>
          <a:p>
            <a:pPr lvl="2">
              <a:spcAft>
                <a:spcPts val="1800"/>
              </a:spcAft>
            </a:pPr>
            <a:endParaRPr lang="en-US" sz="1600" dirty="0">
              <a:solidFill>
                <a:srgbClr val="FFFFFF"/>
              </a:solidFill>
            </a:endParaRPr>
          </a:p>
          <a:p>
            <a:pPr marL="914400" lvl="2" indent="0">
              <a:spcAft>
                <a:spcPts val="1800"/>
              </a:spcAft>
              <a:buNone/>
            </a:pPr>
            <a:endParaRPr lang="en-US" sz="1600" dirty="0">
              <a:solidFill>
                <a:srgbClr val="FFFFFF"/>
              </a:solidFill>
            </a:endParaRPr>
          </a:p>
          <a:p>
            <a:pPr marL="914400" lvl="2" indent="0">
              <a:spcAft>
                <a:spcPts val="1800"/>
              </a:spcAft>
              <a:buNone/>
            </a:pPr>
            <a:endParaRPr lang="en-US" sz="1600" dirty="0">
              <a:solidFill>
                <a:srgbClr val="FFFFFF"/>
              </a:solidFill>
            </a:endParaRPr>
          </a:p>
          <a:p>
            <a:pPr marL="0" indent="0">
              <a:spcAft>
                <a:spcPts val="1800"/>
              </a:spcAft>
              <a:buNone/>
            </a:pPr>
            <a:endParaRPr lang="en-US" sz="1800" dirty="0">
              <a:solidFill>
                <a:srgbClr val="FFFFFF"/>
              </a:solidFill>
            </a:endParaRPr>
          </a:p>
        </p:txBody>
      </p:sp>
      <p:pic>
        <p:nvPicPr>
          <p:cNvPr id="5" name="Picture 4">
            <a:extLst>
              <a:ext uri="{FF2B5EF4-FFF2-40B4-BE49-F238E27FC236}">
                <a16:creationId xmlns:a16="http://schemas.microsoft.com/office/drawing/2014/main" id="{68640703-B7D8-11E3-8510-7339C496A0CE}"/>
              </a:ext>
            </a:extLst>
          </p:cNvPr>
          <p:cNvPicPr>
            <a:picLocks noChangeAspect="1"/>
          </p:cNvPicPr>
          <p:nvPr/>
        </p:nvPicPr>
        <p:blipFill>
          <a:blip r:embed="rId4"/>
          <a:stretch>
            <a:fillRect/>
          </a:stretch>
        </p:blipFill>
        <p:spPr>
          <a:xfrm>
            <a:off x="1755913" y="2704939"/>
            <a:ext cx="2368672" cy="177809"/>
          </a:xfrm>
          <a:prstGeom prst="rect">
            <a:avLst/>
          </a:prstGeom>
        </p:spPr>
      </p:pic>
      <p:pic>
        <p:nvPicPr>
          <p:cNvPr id="7" name="Picture 6">
            <a:extLst>
              <a:ext uri="{FF2B5EF4-FFF2-40B4-BE49-F238E27FC236}">
                <a16:creationId xmlns:a16="http://schemas.microsoft.com/office/drawing/2014/main" id="{713B5631-9C0C-40AE-E697-70FF333C9B87}"/>
              </a:ext>
            </a:extLst>
          </p:cNvPr>
          <p:cNvPicPr>
            <a:picLocks noChangeAspect="1"/>
          </p:cNvPicPr>
          <p:nvPr/>
        </p:nvPicPr>
        <p:blipFill>
          <a:blip r:embed="rId5"/>
          <a:stretch>
            <a:fillRect/>
          </a:stretch>
        </p:blipFill>
        <p:spPr>
          <a:xfrm>
            <a:off x="1759331" y="3219884"/>
            <a:ext cx="2400423" cy="158758"/>
          </a:xfrm>
          <a:prstGeom prst="rect">
            <a:avLst/>
          </a:prstGeom>
        </p:spPr>
      </p:pic>
      <p:pic>
        <p:nvPicPr>
          <p:cNvPr id="13" name="Picture 12">
            <a:extLst>
              <a:ext uri="{FF2B5EF4-FFF2-40B4-BE49-F238E27FC236}">
                <a16:creationId xmlns:a16="http://schemas.microsoft.com/office/drawing/2014/main" id="{63D154BE-EBD3-EF07-49A0-832AE8DBCBDF}"/>
              </a:ext>
            </a:extLst>
          </p:cNvPr>
          <p:cNvPicPr>
            <a:picLocks noChangeAspect="1"/>
          </p:cNvPicPr>
          <p:nvPr/>
        </p:nvPicPr>
        <p:blipFill>
          <a:blip r:embed="rId6"/>
          <a:stretch>
            <a:fillRect/>
          </a:stretch>
        </p:blipFill>
        <p:spPr>
          <a:xfrm>
            <a:off x="1755913" y="4013930"/>
            <a:ext cx="2101958" cy="177809"/>
          </a:xfrm>
          <a:prstGeom prst="rect">
            <a:avLst/>
          </a:prstGeom>
        </p:spPr>
      </p:pic>
      <p:pic>
        <p:nvPicPr>
          <p:cNvPr id="15" name="Picture 14">
            <a:extLst>
              <a:ext uri="{FF2B5EF4-FFF2-40B4-BE49-F238E27FC236}">
                <a16:creationId xmlns:a16="http://schemas.microsoft.com/office/drawing/2014/main" id="{3DD88B9B-0D78-37D8-3F0F-186A832184D6}"/>
              </a:ext>
            </a:extLst>
          </p:cNvPr>
          <p:cNvPicPr>
            <a:picLocks noChangeAspect="1"/>
          </p:cNvPicPr>
          <p:nvPr/>
        </p:nvPicPr>
        <p:blipFill>
          <a:blip r:embed="rId7"/>
          <a:stretch>
            <a:fillRect/>
          </a:stretch>
        </p:blipFill>
        <p:spPr>
          <a:xfrm>
            <a:off x="1732467" y="5261609"/>
            <a:ext cx="5086611" cy="520727"/>
          </a:xfrm>
          <a:prstGeom prst="rect">
            <a:avLst/>
          </a:prstGeom>
        </p:spPr>
      </p:pic>
      <p:pic>
        <p:nvPicPr>
          <p:cNvPr id="19" name="Picture 18">
            <a:extLst>
              <a:ext uri="{FF2B5EF4-FFF2-40B4-BE49-F238E27FC236}">
                <a16:creationId xmlns:a16="http://schemas.microsoft.com/office/drawing/2014/main" id="{7BD75CA8-D577-B3B0-B477-96B992820C83}"/>
              </a:ext>
            </a:extLst>
          </p:cNvPr>
          <p:cNvPicPr>
            <a:picLocks noChangeAspect="1"/>
          </p:cNvPicPr>
          <p:nvPr/>
        </p:nvPicPr>
        <p:blipFill>
          <a:blip r:embed="rId8"/>
          <a:stretch>
            <a:fillRect/>
          </a:stretch>
        </p:blipFill>
        <p:spPr>
          <a:xfrm>
            <a:off x="1732467" y="4780652"/>
            <a:ext cx="2121009" cy="152408"/>
          </a:xfrm>
          <a:prstGeom prst="rect">
            <a:avLst/>
          </a:prstGeom>
        </p:spPr>
      </p:pic>
      <p:pic>
        <p:nvPicPr>
          <p:cNvPr id="23" name="Picture 22">
            <a:extLst>
              <a:ext uri="{FF2B5EF4-FFF2-40B4-BE49-F238E27FC236}">
                <a16:creationId xmlns:a16="http://schemas.microsoft.com/office/drawing/2014/main" id="{64CE3861-BD90-B9E8-26C6-1FCA4FCC2139}"/>
              </a:ext>
            </a:extLst>
          </p:cNvPr>
          <p:cNvPicPr>
            <a:picLocks noChangeAspect="1"/>
          </p:cNvPicPr>
          <p:nvPr/>
        </p:nvPicPr>
        <p:blipFill>
          <a:blip r:embed="rId9"/>
          <a:stretch>
            <a:fillRect/>
          </a:stretch>
        </p:blipFill>
        <p:spPr>
          <a:xfrm>
            <a:off x="1711461" y="6067866"/>
            <a:ext cx="2457576" cy="158758"/>
          </a:xfrm>
          <a:prstGeom prst="rect">
            <a:avLst/>
          </a:prstGeom>
        </p:spPr>
      </p:pic>
    </p:spTree>
    <p:extLst>
      <p:ext uri="{BB962C8B-B14F-4D97-AF65-F5344CB8AC3E}">
        <p14:creationId xmlns:p14="http://schemas.microsoft.com/office/powerpoint/2010/main" val="179355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Training Contents</a:t>
            </a:r>
          </a:p>
        </p:txBody>
      </p:sp>
      <p:sp>
        <p:nvSpPr>
          <p:cNvPr id="3" name="Content Placeholder 2"/>
          <p:cNvSpPr>
            <a:spLocks noGrp="1"/>
          </p:cNvSpPr>
          <p:nvPr>
            <p:ph sz="half" idx="1"/>
          </p:nvPr>
        </p:nvSpPr>
        <p:spPr>
          <a:xfrm>
            <a:off x="457200" y="1187452"/>
            <a:ext cx="4038600" cy="4832348"/>
          </a:xfrm>
        </p:spPr>
        <p:txBody>
          <a:bodyPr>
            <a:noAutofit/>
          </a:bodyPr>
          <a:lstStyle/>
          <a:p>
            <a:pPr>
              <a:spcAft>
                <a:spcPts val="1800"/>
              </a:spcAft>
            </a:pPr>
            <a:r>
              <a:rPr lang="en-US" sz="2000" dirty="0">
                <a:solidFill>
                  <a:srgbClr val="FFFFFF"/>
                </a:solidFill>
              </a:rPr>
              <a:t>Objectives</a:t>
            </a:r>
          </a:p>
          <a:p>
            <a:pPr>
              <a:spcAft>
                <a:spcPts val="1800"/>
              </a:spcAft>
            </a:pPr>
            <a:r>
              <a:rPr lang="en-US" sz="2000" dirty="0">
                <a:solidFill>
                  <a:srgbClr val="FFFFFF"/>
                </a:solidFill>
              </a:rPr>
              <a:t>Background information on Degree Works</a:t>
            </a:r>
          </a:p>
          <a:p>
            <a:pPr>
              <a:spcAft>
                <a:spcPts val="1800"/>
              </a:spcAft>
            </a:pPr>
            <a:r>
              <a:rPr lang="en-US" sz="2000" dirty="0">
                <a:solidFill>
                  <a:srgbClr val="FFFFFF"/>
                </a:solidFill>
              </a:rPr>
              <a:t>Degree Works and Banner</a:t>
            </a:r>
          </a:p>
          <a:p>
            <a:pPr>
              <a:spcAft>
                <a:spcPts val="1800"/>
              </a:spcAft>
            </a:pPr>
            <a:r>
              <a:rPr lang="en-US" sz="2000" dirty="0">
                <a:solidFill>
                  <a:srgbClr val="FFFFFF"/>
                </a:solidFill>
              </a:rPr>
              <a:t>Accessing Degree Works</a:t>
            </a:r>
          </a:p>
          <a:p>
            <a:pPr>
              <a:spcAft>
                <a:spcPts val="1800"/>
              </a:spcAft>
            </a:pPr>
            <a:r>
              <a:rPr lang="en-US" sz="2000" dirty="0">
                <a:solidFill>
                  <a:srgbClr val="FFFFFF"/>
                </a:solidFill>
              </a:rPr>
              <a:t>Searching for students</a:t>
            </a:r>
          </a:p>
          <a:p>
            <a:pPr>
              <a:spcAft>
                <a:spcPts val="1800"/>
              </a:spcAft>
            </a:pPr>
            <a:r>
              <a:rPr lang="en-US" sz="2000" dirty="0">
                <a:solidFill>
                  <a:srgbClr val="FFFFFF"/>
                </a:solidFill>
              </a:rPr>
              <a:t>Block Explanations</a:t>
            </a:r>
          </a:p>
          <a:p>
            <a:pPr>
              <a:spcAft>
                <a:spcPts val="1800"/>
              </a:spcAft>
            </a:pPr>
            <a:r>
              <a:rPr lang="en-US" sz="2000" dirty="0">
                <a:solidFill>
                  <a:srgbClr val="FFFFFF"/>
                </a:solidFill>
              </a:rPr>
              <a:t>Reading an audit</a:t>
            </a:r>
          </a:p>
          <a:p>
            <a:pPr>
              <a:spcAft>
                <a:spcPts val="1800"/>
              </a:spcAft>
            </a:pPr>
            <a:endParaRPr lang="en-US" sz="2000" dirty="0">
              <a:solidFill>
                <a:srgbClr val="FFFFFF"/>
              </a:solidFill>
            </a:endParaRPr>
          </a:p>
          <a:p>
            <a:pPr marL="0" indent="0">
              <a:spcAft>
                <a:spcPts val="1800"/>
              </a:spcAft>
              <a:buNone/>
            </a:pPr>
            <a:endParaRPr lang="en-US" sz="1800" dirty="0">
              <a:solidFill>
                <a:srgbClr val="FFFFFF"/>
              </a:solidFill>
            </a:endParaRPr>
          </a:p>
        </p:txBody>
      </p:sp>
      <p:sp>
        <p:nvSpPr>
          <p:cNvPr id="4" name="Content Placeholder 2"/>
          <p:cNvSpPr>
            <a:spLocks noGrp="1"/>
          </p:cNvSpPr>
          <p:nvPr>
            <p:ph sz="half" idx="1"/>
          </p:nvPr>
        </p:nvSpPr>
        <p:spPr>
          <a:xfrm>
            <a:off x="4686300" y="1200152"/>
            <a:ext cx="4038600" cy="4756148"/>
          </a:xfrm>
        </p:spPr>
        <p:txBody>
          <a:bodyPr>
            <a:noAutofit/>
          </a:bodyPr>
          <a:lstStyle/>
          <a:p>
            <a:pPr>
              <a:spcAft>
                <a:spcPts val="1800"/>
              </a:spcAft>
            </a:pPr>
            <a:r>
              <a:rPr lang="en-US" sz="2000" dirty="0">
                <a:solidFill>
                  <a:srgbClr val="FFFFFF"/>
                </a:solidFill>
              </a:rPr>
              <a:t>Additional Features</a:t>
            </a:r>
          </a:p>
          <a:p>
            <a:pPr lvl="1">
              <a:spcAft>
                <a:spcPts val="1800"/>
              </a:spcAft>
            </a:pPr>
            <a:r>
              <a:rPr lang="en-US" sz="1600" dirty="0">
                <a:solidFill>
                  <a:srgbClr val="FFFFFF"/>
                </a:solidFill>
              </a:rPr>
              <a:t>Class History</a:t>
            </a:r>
          </a:p>
          <a:p>
            <a:pPr lvl="1">
              <a:spcAft>
                <a:spcPts val="1800"/>
              </a:spcAft>
            </a:pPr>
            <a:r>
              <a:rPr lang="en-US" sz="1600" dirty="0">
                <a:solidFill>
                  <a:srgbClr val="FFFFFF"/>
                </a:solidFill>
              </a:rPr>
              <a:t>Subject History</a:t>
            </a:r>
          </a:p>
          <a:p>
            <a:pPr lvl="1">
              <a:spcAft>
                <a:spcPts val="1800"/>
              </a:spcAft>
            </a:pPr>
            <a:r>
              <a:rPr lang="en-US" sz="1600" dirty="0">
                <a:solidFill>
                  <a:srgbClr val="FFFFFF"/>
                </a:solidFill>
              </a:rPr>
              <a:t>Plans</a:t>
            </a:r>
          </a:p>
          <a:p>
            <a:pPr lvl="1">
              <a:spcAft>
                <a:spcPts val="1800"/>
              </a:spcAft>
            </a:pPr>
            <a:r>
              <a:rPr lang="en-US" sz="1600" dirty="0">
                <a:solidFill>
                  <a:srgbClr val="FFFFFF"/>
                </a:solidFill>
              </a:rPr>
              <a:t>Notes</a:t>
            </a:r>
          </a:p>
          <a:p>
            <a:pPr lvl="1">
              <a:spcAft>
                <a:spcPts val="1800"/>
              </a:spcAft>
            </a:pPr>
            <a:r>
              <a:rPr lang="en-US" sz="1600" dirty="0">
                <a:solidFill>
                  <a:srgbClr val="FFFFFF"/>
                </a:solidFill>
              </a:rPr>
              <a:t>GPA Calculator</a:t>
            </a:r>
          </a:p>
          <a:p>
            <a:pPr lvl="1">
              <a:spcAft>
                <a:spcPts val="1800"/>
              </a:spcAft>
            </a:pPr>
            <a:r>
              <a:rPr lang="en-US" sz="1600" dirty="0">
                <a:solidFill>
                  <a:srgbClr val="FFFFFF"/>
                </a:solidFill>
              </a:rPr>
              <a:t>What If</a:t>
            </a:r>
          </a:p>
          <a:p>
            <a:pPr>
              <a:spcAft>
                <a:spcPts val="1800"/>
              </a:spcAft>
            </a:pPr>
            <a:r>
              <a:rPr lang="en-US" sz="2000" dirty="0">
                <a:solidFill>
                  <a:srgbClr val="FFFFFF"/>
                </a:solidFill>
              </a:rPr>
              <a:t>Possible Irregularities</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1"/>
            <a:ext cx="7772400" cy="1066800"/>
          </a:xfrm>
        </p:spPr>
        <p:txBody>
          <a:bodyPr>
            <a:normAutofit/>
          </a:bodyPr>
          <a:lstStyle/>
          <a:p>
            <a:r>
              <a:rPr lang="en-US" sz="3200" dirty="0"/>
              <a:t>Additional Functions and Features</a:t>
            </a:r>
          </a:p>
        </p:txBody>
      </p:sp>
      <p:sp>
        <p:nvSpPr>
          <p:cNvPr id="5" name="Text Placeholder 4"/>
          <p:cNvSpPr>
            <a:spLocks noGrp="1"/>
          </p:cNvSpPr>
          <p:nvPr>
            <p:ph type="body" idx="1"/>
          </p:nvPr>
        </p:nvSpPr>
        <p:spPr>
          <a:xfrm>
            <a:off x="381000" y="1304193"/>
            <a:ext cx="8269287" cy="3886200"/>
          </a:xfrm>
        </p:spPr>
        <p:txBody>
          <a:bodyPr>
            <a:normAutofit fontScale="70000" lnSpcReduction="20000"/>
          </a:bodyPr>
          <a:lstStyle/>
          <a:p>
            <a:pPr marL="342900" indent="-342900">
              <a:lnSpc>
                <a:spcPct val="220000"/>
              </a:lnSpc>
              <a:buFont typeface="Arial" pitchFamily="34" charset="0"/>
              <a:buChar char="•"/>
            </a:pPr>
            <a:r>
              <a:rPr lang="en-US" sz="2200" b="1" dirty="0"/>
              <a:t>PDF</a:t>
            </a:r>
            <a:r>
              <a:rPr lang="en-US" sz="2200" dirty="0"/>
              <a:t> – Save an audit as a PDF </a:t>
            </a:r>
          </a:p>
          <a:p>
            <a:pPr marL="342900" indent="-342900">
              <a:lnSpc>
                <a:spcPct val="220000"/>
              </a:lnSpc>
              <a:buFont typeface="Arial" pitchFamily="34" charset="0"/>
              <a:buChar char="•"/>
            </a:pPr>
            <a:r>
              <a:rPr lang="en-US" sz="2200" b="1" dirty="0"/>
              <a:t>GPA Calculator </a:t>
            </a:r>
            <a:r>
              <a:rPr lang="en-US" sz="2200" dirty="0"/>
              <a:t>– Help students conceptualize their semester and overall GPA</a:t>
            </a:r>
          </a:p>
          <a:p>
            <a:pPr marL="342900" indent="-342900">
              <a:lnSpc>
                <a:spcPct val="220000"/>
              </a:lnSpc>
              <a:buFont typeface="Arial" pitchFamily="34" charset="0"/>
              <a:buChar char="•"/>
            </a:pPr>
            <a:r>
              <a:rPr lang="en-US" sz="2200" b="1" dirty="0"/>
              <a:t>Class History </a:t>
            </a:r>
            <a:r>
              <a:rPr lang="en-US" sz="2200" dirty="0"/>
              <a:t>– View a breakdown of course details by</a:t>
            </a:r>
          </a:p>
          <a:p>
            <a:pPr marL="342900" indent="-342900">
              <a:lnSpc>
                <a:spcPct val="220000"/>
              </a:lnSpc>
              <a:buFont typeface="Arial" pitchFamily="34" charset="0"/>
              <a:buChar char="•"/>
            </a:pPr>
            <a:r>
              <a:rPr lang="en-US" sz="2200" b="1" dirty="0"/>
              <a:t>Notes</a:t>
            </a:r>
            <a:r>
              <a:rPr lang="en-US" sz="2200" dirty="0"/>
              <a:t> – Keep track of correspondence and important information</a:t>
            </a:r>
          </a:p>
          <a:p>
            <a:pPr marL="342900" indent="-342900">
              <a:lnSpc>
                <a:spcPct val="220000"/>
              </a:lnSpc>
              <a:buFont typeface="Arial" pitchFamily="34" charset="0"/>
              <a:buChar char="•"/>
            </a:pPr>
            <a:r>
              <a:rPr lang="en-US" sz="2200" b="1" dirty="0"/>
              <a:t>Student Data</a:t>
            </a:r>
            <a:r>
              <a:rPr lang="en-US" sz="2200" dirty="0"/>
              <a:t>– View a breakdown of curricula information course details and attributes</a:t>
            </a:r>
          </a:p>
          <a:p>
            <a:pPr marL="342900" indent="-342900">
              <a:lnSpc>
                <a:spcPct val="220000"/>
              </a:lnSpc>
              <a:buFont typeface="Arial" pitchFamily="34" charset="0"/>
              <a:buChar char="•"/>
            </a:pPr>
            <a:r>
              <a:rPr lang="en-US" sz="2200" b="1" dirty="0"/>
              <a:t>Plans</a:t>
            </a:r>
            <a:r>
              <a:rPr lang="en-US" sz="2200" dirty="0"/>
              <a:t> – Ensure proper course sequencing by planning a semester by semester schedule</a:t>
            </a:r>
          </a:p>
          <a:p>
            <a:pPr marL="342900" indent="-342900">
              <a:lnSpc>
                <a:spcPct val="220000"/>
              </a:lnSpc>
              <a:buFont typeface="Arial" pitchFamily="34" charset="0"/>
              <a:buChar char="•"/>
            </a:pPr>
            <a:r>
              <a:rPr lang="en-US" sz="2200" b="1" dirty="0"/>
              <a:t>What If </a:t>
            </a:r>
            <a:r>
              <a:rPr lang="en-US" sz="2200" dirty="0"/>
              <a:t>– Create a hypothetical check sheet</a:t>
            </a:r>
          </a:p>
          <a:p>
            <a:endParaRPr lang="en-US" dirty="0"/>
          </a:p>
          <a:p>
            <a:endParaRPr lang="en-US" dirty="0"/>
          </a:p>
        </p:txBody>
      </p:sp>
      <p:sp>
        <p:nvSpPr>
          <p:cNvPr id="7" name="TextBox 6"/>
          <p:cNvSpPr txBox="1"/>
          <p:nvPr/>
        </p:nvSpPr>
        <p:spPr>
          <a:xfrm>
            <a:off x="4038600" y="6477004"/>
            <a:ext cx="9271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147396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Save as PDF</a:t>
            </a:r>
          </a:p>
        </p:txBody>
      </p:sp>
      <p:sp>
        <p:nvSpPr>
          <p:cNvPr id="3" name="Content Placeholder 2"/>
          <p:cNvSpPr>
            <a:spLocks noGrp="1"/>
          </p:cNvSpPr>
          <p:nvPr>
            <p:ph sz="half" idx="1"/>
          </p:nvPr>
        </p:nvSpPr>
        <p:spPr>
          <a:xfrm>
            <a:off x="457200" y="1193805"/>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4"/>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8" y="1320801"/>
            <a:ext cx="8639175" cy="1346200"/>
          </a:xfrm>
        </p:spPr>
        <p:txBody>
          <a:bodyPr>
            <a:noAutofit/>
          </a:bodyPr>
          <a:lstStyle/>
          <a:p>
            <a:pPr marL="0" indent="0">
              <a:spcAft>
                <a:spcPts val="1800"/>
              </a:spcAft>
              <a:buNone/>
            </a:pPr>
            <a:r>
              <a:rPr lang="en-US" sz="2000" dirty="0">
                <a:solidFill>
                  <a:srgbClr val="FFFFFF"/>
                </a:solidFill>
              </a:rPr>
              <a:t>Use the Print PDF feature to save or view a PDF copy of the student’s degree audit.</a:t>
            </a:r>
          </a:p>
        </p:txBody>
      </p:sp>
      <p:sp>
        <p:nvSpPr>
          <p:cNvPr id="8" name="TextBox 7"/>
          <p:cNvSpPr txBox="1"/>
          <p:nvPr/>
        </p:nvSpPr>
        <p:spPr>
          <a:xfrm>
            <a:off x="4191000" y="6477004"/>
            <a:ext cx="9144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9" name="Picture 8">
            <a:extLst>
              <a:ext uri="{FF2B5EF4-FFF2-40B4-BE49-F238E27FC236}">
                <a16:creationId xmlns:a16="http://schemas.microsoft.com/office/drawing/2014/main" id="{18826592-5109-2B02-43DA-1F78837D24E5}"/>
              </a:ext>
            </a:extLst>
          </p:cNvPr>
          <p:cNvPicPr>
            <a:picLocks noChangeAspect="1"/>
          </p:cNvPicPr>
          <p:nvPr/>
        </p:nvPicPr>
        <p:blipFill>
          <a:blip r:embed="rId4"/>
          <a:stretch>
            <a:fillRect/>
          </a:stretch>
        </p:blipFill>
        <p:spPr>
          <a:xfrm>
            <a:off x="0" y="2199153"/>
            <a:ext cx="9144000" cy="3811239"/>
          </a:xfrm>
          <a:prstGeom prst="rect">
            <a:avLst/>
          </a:prstGeom>
        </p:spPr>
      </p:pic>
      <p:pic>
        <p:nvPicPr>
          <p:cNvPr id="11" name="Picture 10">
            <a:extLst>
              <a:ext uri="{FF2B5EF4-FFF2-40B4-BE49-F238E27FC236}">
                <a16:creationId xmlns:a16="http://schemas.microsoft.com/office/drawing/2014/main" id="{DD8C093E-52C9-395C-A165-F223607A0D0D}"/>
              </a:ext>
            </a:extLst>
          </p:cNvPr>
          <p:cNvPicPr>
            <a:picLocks noChangeAspect="1"/>
          </p:cNvPicPr>
          <p:nvPr/>
        </p:nvPicPr>
        <p:blipFill>
          <a:blip r:embed="rId5"/>
          <a:stretch>
            <a:fillRect/>
          </a:stretch>
        </p:blipFill>
        <p:spPr>
          <a:xfrm>
            <a:off x="1828800" y="2024304"/>
            <a:ext cx="5112506" cy="2711743"/>
          </a:xfrm>
          <a:prstGeom prst="rect">
            <a:avLst/>
          </a:prstGeom>
          <a:effectLst>
            <a:glow rad="177800">
              <a:schemeClr val="accent1">
                <a:satMod val="175000"/>
                <a:alpha val="40000"/>
              </a:schemeClr>
            </a:glow>
          </a:effectLst>
        </p:spPr>
      </p:pic>
      <p:cxnSp>
        <p:nvCxnSpPr>
          <p:cNvPr id="13" name="Straight Arrow Connector 12">
            <a:extLst>
              <a:ext uri="{FF2B5EF4-FFF2-40B4-BE49-F238E27FC236}">
                <a16:creationId xmlns:a16="http://schemas.microsoft.com/office/drawing/2014/main" id="{54F5C248-0688-954C-D641-A95127839C40}"/>
              </a:ext>
            </a:extLst>
          </p:cNvPr>
          <p:cNvCxnSpPr>
            <a:cxnSpLocks/>
          </p:cNvCxnSpPr>
          <p:nvPr/>
        </p:nvCxnSpPr>
        <p:spPr>
          <a:xfrm flipH="1" flipV="1">
            <a:off x="6321050" y="2982825"/>
            <a:ext cx="1726244" cy="217575"/>
          </a:xfrm>
          <a:prstGeom prst="straightConnector1">
            <a:avLst/>
          </a:prstGeom>
          <a:ln>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44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GPA Calculator</a:t>
            </a:r>
          </a:p>
        </p:txBody>
      </p:sp>
      <p:sp>
        <p:nvSpPr>
          <p:cNvPr id="3" name="Content Placeholder 2"/>
          <p:cNvSpPr>
            <a:spLocks noGrp="1"/>
          </p:cNvSpPr>
          <p:nvPr>
            <p:ph sz="half" idx="1"/>
          </p:nvPr>
        </p:nvSpPr>
        <p:spPr>
          <a:xfrm>
            <a:off x="228600" y="1193805"/>
            <a:ext cx="3048000" cy="4673599"/>
          </a:xfrm>
        </p:spPr>
        <p:txBody>
          <a:bodyPr>
            <a:noAutofit/>
          </a:bodyPr>
          <a:lstStyle/>
          <a:p>
            <a:pPr marL="0" indent="0">
              <a:spcAft>
                <a:spcPts val="1800"/>
              </a:spcAft>
              <a:buNone/>
            </a:pPr>
            <a:r>
              <a:rPr lang="en-US" sz="2000" b="1" dirty="0">
                <a:solidFill>
                  <a:srgbClr val="FFFFFF"/>
                </a:solidFill>
              </a:rPr>
              <a:t>Graduation Calculator: </a:t>
            </a:r>
            <a:r>
              <a:rPr lang="en-US" sz="2000" dirty="0">
                <a:solidFill>
                  <a:srgbClr val="FFFFFF"/>
                </a:solidFill>
              </a:rPr>
              <a:t>Can a student reach his/her desired GPA in the number of credit hours remaining?</a:t>
            </a:r>
          </a:p>
          <a:p>
            <a:pPr marL="0" indent="0">
              <a:spcAft>
                <a:spcPts val="1800"/>
              </a:spcAft>
              <a:buNone/>
            </a:pPr>
            <a:r>
              <a:rPr lang="en-US" sz="2000" b="1" dirty="0">
                <a:solidFill>
                  <a:srgbClr val="FFFFFF"/>
                </a:solidFill>
              </a:rPr>
              <a:t>Term Calculator: </a:t>
            </a:r>
            <a:r>
              <a:rPr lang="en-US" sz="2000" dirty="0">
                <a:solidFill>
                  <a:srgbClr val="FFFFFF"/>
                </a:solidFill>
              </a:rPr>
              <a:t>How will grades achieved this term affect a student’s cumulative GPA?</a:t>
            </a:r>
          </a:p>
          <a:p>
            <a:pPr marL="0" indent="0">
              <a:spcAft>
                <a:spcPts val="1800"/>
              </a:spcAft>
              <a:buNone/>
            </a:pPr>
            <a:r>
              <a:rPr lang="en-US" sz="2000" b="1" dirty="0">
                <a:solidFill>
                  <a:srgbClr val="FFFFFF"/>
                </a:solidFill>
              </a:rPr>
              <a:t>Advice Calculator: </a:t>
            </a:r>
            <a:r>
              <a:rPr lang="en-US" sz="2000" dirty="0">
                <a:solidFill>
                  <a:srgbClr val="FFFFFF"/>
                </a:solidFill>
              </a:rPr>
              <a:t>How many credit hours with certain grades will achieve a desired GPA?</a:t>
            </a:r>
          </a:p>
        </p:txBody>
      </p:sp>
      <p:sp>
        <p:nvSpPr>
          <p:cNvPr id="9" name="TextBox 8"/>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6" name="Picture 5">
            <a:extLst>
              <a:ext uri="{FF2B5EF4-FFF2-40B4-BE49-F238E27FC236}">
                <a16:creationId xmlns:a16="http://schemas.microsoft.com/office/drawing/2014/main" id="{BB5774DB-4CB2-6C72-FB57-1DA81618E9B4}"/>
              </a:ext>
            </a:extLst>
          </p:cNvPr>
          <p:cNvPicPr>
            <a:picLocks noChangeAspect="1"/>
          </p:cNvPicPr>
          <p:nvPr/>
        </p:nvPicPr>
        <p:blipFill rotWithShape="1">
          <a:blip r:embed="rId4"/>
          <a:srcRect r="1987"/>
          <a:stretch/>
        </p:blipFill>
        <p:spPr>
          <a:xfrm>
            <a:off x="3207026" y="1353930"/>
            <a:ext cx="5943600" cy="3886200"/>
          </a:xfrm>
          <a:prstGeom prst="rect">
            <a:avLst/>
          </a:prstGeom>
        </p:spPr>
      </p:pic>
    </p:spTree>
    <p:extLst>
      <p:ext uri="{BB962C8B-B14F-4D97-AF65-F5344CB8AC3E}">
        <p14:creationId xmlns:p14="http://schemas.microsoft.com/office/powerpoint/2010/main" val="274411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4" y="-190499"/>
            <a:ext cx="8229600" cy="1143000"/>
          </a:xfrm>
        </p:spPr>
        <p:txBody>
          <a:bodyPr>
            <a:normAutofit/>
          </a:bodyPr>
          <a:lstStyle/>
          <a:p>
            <a:r>
              <a:rPr lang="en-US" dirty="0">
                <a:solidFill>
                  <a:srgbClr val="F0B31C"/>
                </a:solidFill>
              </a:rPr>
              <a:t>Class History</a:t>
            </a:r>
          </a:p>
        </p:txBody>
      </p:sp>
      <p:sp>
        <p:nvSpPr>
          <p:cNvPr id="3" name="Content Placeholder 2"/>
          <p:cNvSpPr>
            <a:spLocks noGrp="1"/>
          </p:cNvSpPr>
          <p:nvPr>
            <p:ph sz="half" idx="1"/>
          </p:nvPr>
        </p:nvSpPr>
        <p:spPr>
          <a:xfrm>
            <a:off x="457200" y="1193801"/>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0"/>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4" y="762002"/>
            <a:ext cx="8639175" cy="1346200"/>
          </a:xfrm>
        </p:spPr>
        <p:txBody>
          <a:bodyPr>
            <a:noAutofit/>
          </a:bodyPr>
          <a:lstStyle/>
          <a:p>
            <a:pPr marL="0" indent="0">
              <a:spcAft>
                <a:spcPts val="1800"/>
              </a:spcAft>
              <a:buNone/>
            </a:pPr>
            <a:r>
              <a:rPr lang="en-US" sz="2000" dirty="0">
                <a:solidFill>
                  <a:srgbClr val="FFFFFF"/>
                </a:solidFill>
              </a:rPr>
              <a:t>The Class History tool allows the user to view a list of classes organized by term. This shows previous coursework and classes in progress.</a:t>
            </a:r>
          </a:p>
        </p:txBody>
      </p:sp>
      <p:sp>
        <p:nvSpPr>
          <p:cNvPr id="9" name="TextBox 8"/>
          <p:cNvSpPr txBox="1"/>
          <p:nvPr/>
        </p:nvSpPr>
        <p:spPr>
          <a:xfrm>
            <a:off x="4191000" y="6477000"/>
            <a:ext cx="838200"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Times New Roman"/>
                <a:ea typeface="+mn-ea"/>
                <a:cs typeface="+mn-cs"/>
              </a:rPr>
              <a:t>v6.0 Spring 2016 </a:t>
            </a:r>
          </a:p>
        </p:txBody>
      </p:sp>
      <p:pic>
        <p:nvPicPr>
          <p:cNvPr id="10" name="Picture 9">
            <a:extLst>
              <a:ext uri="{FF2B5EF4-FFF2-40B4-BE49-F238E27FC236}">
                <a16:creationId xmlns:a16="http://schemas.microsoft.com/office/drawing/2014/main" id="{121F8E62-6954-F235-D4AC-1F09CC69D0AB}"/>
              </a:ext>
            </a:extLst>
          </p:cNvPr>
          <p:cNvPicPr>
            <a:picLocks noChangeAspect="1"/>
          </p:cNvPicPr>
          <p:nvPr/>
        </p:nvPicPr>
        <p:blipFill>
          <a:blip r:embed="rId3"/>
          <a:stretch>
            <a:fillRect/>
          </a:stretch>
        </p:blipFill>
        <p:spPr>
          <a:xfrm>
            <a:off x="752838" y="1527149"/>
            <a:ext cx="7291908" cy="4673599"/>
          </a:xfrm>
          <a:prstGeom prst="rect">
            <a:avLst/>
          </a:prstGeom>
        </p:spPr>
      </p:pic>
    </p:spTree>
    <p:extLst>
      <p:ext uri="{BB962C8B-B14F-4D97-AF65-F5344CB8AC3E}">
        <p14:creationId xmlns:p14="http://schemas.microsoft.com/office/powerpoint/2010/main" val="323933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948" y="-8830"/>
            <a:ext cx="8229600" cy="1143000"/>
          </a:xfrm>
        </p:spPr>
        <p:txBody>
          <a:bodyPr/>
          <a:lstStyle/>
          <a:p>
            <a:r>
              <a:rPr lang="en-US" dirty="0">
                <a:solidFill>
                  <a:srgbClr val="F0B31C"/>
                </a:solidFill>
              </a:rPr>
              <a:t>notes</a:t>
            </a:r>
          </a:p>
        </p:txBody>
      </p:sp>
      <p:sp>
        <p:nvSpPr>
          <p:cNvPr id="3" name="Content Placeholder 2"/>
          <p:cNvSpPr>
            <a:spLocks noGrp="1"/>
          </p:cNvSpPr>
          <p:nvPr>
            <p:ph sz="half" idx="1"/>
          </p:nvPr>
        </p:nvSpPr>
        <p:spPr>
          <a:xfrm>
            <a:off x="152400" y="944217"/>
            <a:ext cx="9120809" cy="4825999"/>
          </a:xfrm>
        </p:spPr>
        <p:txBody>
          <a:bodyPr>
            <a:noAutofit/>
          </a:bodyPr>
          <a:lstStyle/>
          <a:p>
            <a:pPr>
              <a:spcBef>
                <a:spcPts val="300"/>
              </a:spcBef>
              <a:spcAft>
                <a:spcPts val="300"/>
              </a:spcAft>
            </a:pPr>
            <a:r>
              <a:rPr lang="en-US" sz="1800" dirty="0">
                <a:solidFill>
                  <a:srgbClr val="FFFFFF"/>
                </a:solidFill>
              </a:rPr>
              <a:t>The Notes feature tracks information related to a student’s degree audit or record. </a:t>
            </a:r>
          </a:p>
          <a:p>
            <a:pPr>
              <a:spcBef>
                <a:spcPts val="300"/>
              </a:spcBef>
              <a:spcAft>
                <a:spcPts val="300"/>
              </a:spcAft>
            </a:pPr>
            <a:r>
              <a:rPr lang="en-US" sz="1800" dirty="0">
                <a:solidFill>
                  <a:srgbClr val="FFFFFF"/>
                </a:solidFill>
              </a:rPr>
              <a:t>You can use the Notes feature to view, edit, or delete notes</a:t>
            </a:r>
          </a:p>
          <a:p>
            <a:pPr>
              <a:spcBef>
                <a:spcPts val="300"/>
              </a:spcBef>
              <a:spcAft>
                <a:spcPts val="300"/>
              </a:spcAft>
            </a:pPr>
            <a:r>
              <a:rPr lang="en-US" sz="1800" dirty="0">
                <a:solidFill>
                  <a:srgbClr val="FFFFFF"/>
                </a:solidFill>
              </a:rPr>
              <a:t>Be sure to click </a:t>
            </a:r>
            <a:r>
              <a:rPr lang="en-US" sz="1800" b="1" dirty="0">
                <a:solidFill>
                  <a:srgbClr val="FFFFFF"/>
                </a:solidFill>
              </a:rPr>
              <a:t>Process New </a:t>
            </a:r>
            <a:r>
              <a:rPr lang="en-US" sz="1800" dirty="0">
                <a:solidFill>
                  <a:srgbClr val="FFFFFF"/>
                </a:solidFill>
              </a:rPr>
              <a:t>after entering a note. This will allow the note to display at the bottom of the student’s audit.</a:t>
            </a:r>
            <a:endParaRPr lang="en-US" sz="1800" b="1" dirty="0">
              <a:solidFill>
                <a:srgbClr val="FFFFFF"/>
              </a:solidFill>
            </a:endParaRPr>
          </a:p>
          <a:p>
            <a:pPr>
              <a:spcBef>
                <a:spcPts val="300"/>
              </a:spcBef>
              <a:spcAft>
                <a:spcPts val="300"/>
              </a:spcAft>
            </a:pPr>
            <a:r>
              <a:rPr lang="en-US" sz="1800" b="1" dirty="0">
                <a:solidFill>
                  <a:schemeClr val="bg1"/>
                </a:solidFill>
              </a:rPr>
              <a:t>Notes are visible to all Degree Works users including students</a:t>
            </a:r>
          </a:p>
        </p:txBody>
      </p:sp>
      <p:sp>
        <p:nvSpPr>
          <p:cNvPr id="10" name="TextBox 9"/>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7" name="Picture 6">
            <a:extLst>
              <a:ext uri="{FF2B5EF4-FFF2-40B4-BE49-F238E27FC236}">
                <a16:creationId xmlns:a16="http://schemas.microsoft.com/office/drawing/2014/main" id="{717313E3-8FFE-527A-41E4-1C2BCCC6DB7B}"/>
              </a:ext>
            </a:extLst>
          </p:cNvPr>
          <p:cNvPicPr>
            <a:picLocks noChangeAspect="1"/>
          </p:cNvPicPr>
          <p:nvPr/>
        </p:nvPicPr>
        <p:blipFill>
          <a:blip r:embed="rId4"/>
          <a:stretch>
            <a:fillRect/>
          </a:stretch>
        </p:blipFill>
        <p:spPr>
          <a:xfrm>
            <a:off x="1371600" y="2713188"/>
            <a:ext cx="6099807" cy="3568341"/>
          </a:xfrm>
          <a:prstGeom prst="rect">
            <a:avLst/>
          </a:prstGeom>
        </p:spPr>
      </p:pic>
    </p:spTree>
    <p:extLst>
      <p:ext uri="{BB962C8B-B14F-4D97-AF65-F5344CB8AC3E}">
        <p14:creationId xmlns:p14="http://schemas.microsoft.com/office/powerpoint/2010/main" val="19873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42"/>
            <a:ext cx="8229600" cy="1143000"/>
          </a:xfrm>
        </p:spPr>
        <p:txBody>
          <a:bodyPr>
            <a:normAutofit/>
          </a:bodyPr>
          <a:lstStyle/>
          <a:p>
            <a:r>
              <a:rPr lang="en-US" dirty="0">
                <a:solidFill>
                  <a:srgbClr val="F0B31C"/>
                </a:solidFill>
              </a:rPr>
              <a:t>Student Data</a:t>
            </a:r>
          </a:p>
        </p:txBody>
      </p:sp>
      <p:sp>
        <p:nvSpPr>
          <p:cNvPr id="3" name="Content Placeholder 2"/>
          <p:cNvSpPr>
            <a:spLocks noGrp="1"/>
          </p:cNvSpPr>
          <p:nvPr>
            <p:ph sz="half" idx="1"/>
          </p:nvPr>
        </p:nvSpPr>
        <p:spPr>
          <a:xfrm>
            <a:off x="457200" y="1193805"/>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4"/>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8" y="990596"/>
            <a:ext cx="8639175" cy="965208"/>
          </a:xfrm>
        </p:spPr>
        <p:txBody>
          <a:bodyPr>
            <a:noAutofit/>
          </a:bodyPr>
          <a:lstStyle/>
          <a:p>
            <a:pPr marL="0" indent="0">
              <a:spcAft>
                <a:spcPts val="1800"/>
              </a:spcAft>
              <a:buNone/>
            </a:pPr>
            <a:r>
              <a:rPr lang="en-US" sz="2000" dirty="0">
                <a:solidFill>
                  <a:srgbClr val="FFFFFF"/>
                </a:solidFill>
              </a:rPr>
              <a:t>Located immediately before the degree block, the student data link opens a new tab and allows the user to view a list of classes organized by Subject. This page also displays curricular information and course attribute details.</a:t>
            </a:r>
          </a:p>
        </p:txBody>
      </p:sp>
      <p:sp>
        <p:nvSpPr>
          <p:cNvPr id="9" name="TextBox 8"/>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4" name="Picture 13">
            <a:extLst>
              <a:ext uri="{FF2B5EF4-FFF2-40B4-BE49-F238E27FC236}">
                <a16:creationId xmlns:a16="http://schemas.microsoft.com/office/drawing/2014/main" id="{9CE5E2A6-99A4-3091-1048-2737CF8B9097}"/>
              </a:ext>
            </a:extLst>
          </p:cNvPr>
          <p:cNvPicPr>
            <a:picLocks noChangeAspect="1"/>
          </p:cNvPicPr>
          <p:nvPr/>
        </p:nvPicPr>
        <p:blipFill>
          <a:blip r:embed="rId4"/>
          <a:stretch>
            <a:fillRect/>
          </a:stretch>
        </p:blipFill>
        <p:spPr>
          <a:xfrm>
            <a:off x="0" y="3140379"/>
            <a:ext cx="9144000" cy="3717621"/>
          </a:xfrm>
          <a:prstGeom prst="rect">
            <a:avLst/>
          </a:prstGeom>
        </p:spPr>
      </p:pic>
      <p:pic>
        <p:nvPicPr>
          <p:cNvPr id="8" name="Picture 7">
            <a:extLst>
              <a:ext uri="{FF2B5EF4-FFF2-40B4-BE49-F238E27FC236}">
                <a16:creationId xmlns:a16="http://schemas.microsoft.com/office/drawing/2014/main" id="{9A16CB00-754E-C354-6B69-3F3B4A2AAC4E}"/>
              </a:ext>
            </a:extLst>
          </p:cNvPr>
          <p:cNvPicPr>
            <a:picLocks noChangeAspect="1"/>
          </p:cNvPicPr>
          <p:nvPr/>
        </p:nvPicPr>
        <p:blipFill rotWithShape="1">
          <a:blip r:embed="rId5"/>
          <a:srcRect r="3878"/>
          <a:stretch/>
        </p:blipFill>
        <p:spPr>
          <a:xfrm>
            <a:off x="4406964" y="2193733"/>
            <a:ext cx="4656320" cy="3318062"/>
          </a:xfrm>
          <a:prstGeom prst="rect">
            <a:avLst/>
          </a:prstGeom>
        </p:spPr>
      </p:pic>
      <p:sp>
        <p:nvSpPr>
          <p:cNvPr id="12" name="Oval 11">
            <a:extLst>
              <a:ext uri="{FF2B5EF4-FFF2-40B4-BE49-F238E27FC236}">
                <a16:creationId xmlns:a16="http://schemas.microsoft.com/office/drawing/2014/main" id="{8F5A37A3-5696-8DA2-007F-FEC5C9AD3AD3}"/>
              </a:ext>
            </a:extLst>
          </p:cNvPr>
          <p:cNvSpPr/>
          <p:nvPr/>
        </p:nvSpPr>
        <p:spPr>
          <a:xfrm>
            <a:off x="5029200" y="4038600"/>
            <a:ext cx="838200" cy="304797"/>
          </a:xfrm>
          <a:custGeom>
            <a:avLst/>
            <a:gdLst>
              <a:gd name="connsiteX0" fmla="*/ 0 w 838200"/>
              <a:gd name="connsiteY0" fmla="*/ 152399 h 304797"/>
              <a:gd name="connsiteX1" fmla="*/ 419100 w 838200"/>
              <a:gd name="connsiteY1" fmla="*/ 0 h 304797"/>
              <a:gd name="connsiteX2" fmla="*/ 838200 w 838200"/>
              <a:gd name="connsiteY2" fmla="*/ 152399 h 304797"/>
              <a:gd name="connsiteX3" fmla="*/ 419100 w 838200"/>
              <a:gd name="connsiteY3" fmla="*/ 304798 h 304797"/>
              <a:gd name="connsiteX4" fmla="*/ 0 w 838200"/>
              <a:gd name="connsiteY4" fmla="*/ 152399 h 30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304797" extrusionOk="0">
                <a:moveTo>
                  <a:pt x="0" y="152399"/>
                </a:moveTo>
                <a:cubicBezTo>
                  <a:pt x="-4339" y="56101"/>
                  <a:pt x="186027" y="-19543"/>
                  <a:pt x="419100" y="0"/>
                </a:cubicBezTo>
                <a:cubicBezTo>
                  <a:pt x="634721" y="-3837"/>
                  <a:pt x="823597" y="70981"/>
                  <a:pt x="838200" y="152399"/>
                </a:cubicBezTo>
                <a:cubicBezTo>
                  <a:pt x="847309" y="255836"/>
                  <a:pt x="675190" y="294568"/>
                  <a:pt x="419100" y="304798"/>
                </a:cubicBezTo>
                <a:cubicBezTo>
                  <a:pt x="193145" y="305059"/>
                  <a:pt x="1238" y="250715"/>
                  <a:pt x="0" y="152399"/>
                </a:cubicBezTo>
                <a:close/>
              </a:path>
            </a:pathLst>
          </a:custGeom>
          <a:noFill/>
          <a:ln w="28575">
            <a:solidFill>
              <a:srgbClr val="FF000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37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Plans</a:t>
            </a:r>
          </a:p>
        </p:txBody>
      </p:sp>
      <p:sp>
        <p:nvSpPr>
          <p:cNvPr id="3" name="Content Placeholder 2"/>
          <p:cNvSpPr>
            <a:spLocks noGrp="1"/>
          </p:cNvSpPr>
          <p:nvPr>
            <p:ph sz="half" idx="1"/>
          </p:nvPr>
        </p:nvSpPr>
        <p:spPr>
          <a:xfrm>
            <a:off x="2932" y="1362002"/>
            <a:ext cx="3253452" cy="3072048"/>
          </a:xfrm>
        </p:spPr>
        <p:txBody>
          <a:bodyPr>
            <a:noAutofit/>
          </a:bodyPr>
          <a:lstStyle/>
          <a:p>
            <a:pPr>
              <a:spcAft>
                <a:spcPts val="1800"/>
              </a:spcAft>
            </a:pPr>
            <a:r>
              <a:rPr lang="en-US" sz="1900" dirty="0">
                <a:solidFill>
                  <a:srgbClr val="FFFFFF"/>
                </a:solidFill>
              </a:rPr>
              <a:t>Plans allows students and advisors to create sequenced plans of study. </a:t>
            </a:r>
          </a:p>
          <a:p>
            <a:r>
              <a:rPr lang="en-US" sz="1900" dirty="0">
                <a:solidFill>
                  <a:srgbClr val="FFFFFF"/>
                </a:solidFill>
              </a:rPr>
              <a:t>The Plan List displays any existing plan. Selecting the plan description will allow for viewing/editing of the plan. To create a new plan, select ‘New plan.’</a:t>
            </a:r>
          </a:p>
          <a:p>
            <a:pPr marL="0" indent="0">
              <a:spcAft>
                <a:spcPts val="1800"/>
              </a:spcAft>
              <a:buNone/>
            </a:pPr>
            <a:endParaRPr lang="en-US" sz="1900" dirty="0">
              <a:solidFill>
                <a:schemeClr val="bg1"/>
              </a:solidFill>
            </a:endParaRPr>
          </a:p>
        </p:txBody>
      </p:sp>
      <p:sp>
        <p:nvSpPr>
          <p:cNvPr id="8" name="TextBox 7"/>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
        <p:nvSpPr>
          <p:cNvPr id="11" name="Rectangle 10"/>
          <p:cNvSpPr/>
          <p:nvPr/>
        </p:nvSpPr>
        <p:spPr>
          <a:xfrm>
            <a:off x="5715000" y="1357318"/>
            <a:ext cx="415636" cy="221189"/>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A128E1-12D1-D96E-A68E-2CF13727BCB7}"/>
              </a:ext>
            </a:extLst>
          </p:cNvPr>
          <p:cNvPicPr>
            <a:picLocks noChangeAspect="1"/>
          </p:cNvPicPr>
          <p:nvPr/>
        </p:nvPicPr>
        <p:blipFill>
          <a:blip r:embed="rId4"/>
          <a:stretch>
            <a:fillRect/>
          </a:stretch>
        </p:blipFill>
        <p:spPr>
          <a:xfrm>
            <a:off x="3309566" y="1033829"/>
            <a:ext cx="5834434" cy="2431805"/>
          </a:xfrm>
          <a:prstGeom prst="rect">
            <a:avLst/>
          </a:prstGeom>
        </p:spPr>
      </p:pic>
      <p:pic>
        <p:nvPicPr>
          <p:cNvPr id="9" name="Picture 8">
            <a:extLst>
              <a:ext uri="{FF2B5EF4-FFF2-40B4-BE49-F238E27FC236}">
                <a16:creationId xmlns:a16="http://schemas.microsoft.com/office/drawing/2014/main" id="{45D5622D-1D12-B704-4244-E1DF95614567}"/>
              </a:ext>
            </a:extLst>
          </p:cNvPr>
          <p:cNvPicPr>
            <a:picLocks noChangeAspect="1"/>
          </p:cNvPicPr>
          <p:nvPr/>
        </p:nvPicPr>
        <p:blipFill>
          <a:blip r:embed="rId5"/>
          <a:stretch>
            <a:fillRect/>
          </a:stretch>
        </p:blipFill>
        <p:spPr>
          <a:xfrm>
            <a:off x="3172068" y="3123816"/>
            <a:ext cx="5873363" cy="1298157"/>
          </a:xfrm>
          <a:prstGeom prst="rect">
            <a:avLst/>
          </a:prstGeom>
          <a:effectLst>
            <a:glow rad="139700">
              <a:schemeClr val="accent1">
                <a:satMod val="175000"/>
                <a:alpha val="40000"/>
              </a:schemeClr>
            </a:glow>
          </a:effectLst>
        </p:spPr>
      </p:pic>
      <p:cxnSp>
        <p:nvCxnSpPr>
          <p:cNvPr id="13" name="Straight Arrow Connector 12"/>
          <p:cNvCxnSpPr>
            <a:cxnSpLocks/>
          </p:cNvCxnSpPr>
          <p:nvPr/>
        </p:nvCxnSpPr>
        <p:spPr>
          <a:xfrm flipH="1">
            <a:off x="6321136" y="1245541"/>
            <a:ext cx="23446" cy="19298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7E195BA-BB84-8B36-D551-2C0D52B9E4EC}"/>
              </a:ext>
            </a:extLst>
          </p:cNvPr>
          <p:cNvSpPr txBox="1"/>
          <p:nvPr/>
        </p:nvSpPr>
        <p:spPr>
          <a:xfrm>
            <a:off x="-57523" y="5166103"/>
            <a:ext cx="7811964" cy="969496"/>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1900" dirty="0">
                <a:solidFill>
                  <a:srgbClr val="FFFFFF"/>
                </a:solidFill>
                <a:latin typeface="Arial"/>
                <a:cs typeface="Arial"/>
              </a:rPr>
              <a:t>Once a plan is created, you can modify the courses and requirements. This will allow a customized plan to ensure that the plan will lead successfully to graduation.</a:t>
            </a:r>
          </a:p>
        </p:txBody>
      </p:sp>
      <p:sp>
        <p:nvSpPr>
          <p:cNvPr id="18" name="Rectangle 17">
            <a:extLst>
              <a:ext uri="{FF2B5EF4-FFF2-40B4-BE49-F238E27FC236}">
                <a16:creationId xmlns:a16="http://schemas.microsoft.com/office/drawing/2014/main" id="{C7C3687E-B966-F882-A27F-406D0C37130B}"/>
              </a:ext>
            </a:extLst>
          </p:cNvPr>
          <p:cNvSpPr/>
          <p:nvPr/>
        </p:nvSpPr>
        <p:spPr>
          <a:xfrm>
            <a:off x="8437146" y="3204017"/>
            <a:ext cx="657569" cy="2676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E700A7-FB6E-93BF-E54B-3515475BA7D5}"/>
              </a:ext>
            </a:extLst>
          </p:cNvPr>
          <p:cNvSpPr/>
          <p:nvPr/>
        </p:nvSpPr>
        <p:spPr>
          <a:xfrm>
            <a:off x="3284674" y="3809975"/>
            <a:ext cx="753926" cy="2676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981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783" y="0"/>
            <a:ext cx="8229600" cy="1143000"/>
          </a:xfrm>
        </p:spPr>
        <p:txBody>
          <a:bodyPr/>
          <a:lstStyle/>
          <a:p>
            <a:r>
              <a:rPr lang="en-US" dirty="0">
                <a:solidFill>
                  <a:srgbClr val="F0B31C"/>
                </a:solidFill>
              </a:rPr>
              <a:t>What If</a:t>
            </a:r>
          </a:p>
        </p:txBody>
      </p:sp>
      <p:sp>
        <p:nvSpPr>
          <p:cNvPr id="5" name="Content Placeholder 2"/>
          <p:cNvSpPr>
            <a:spLocks noGrp="1"/>
          </p:cNvSpPr>
          <p:nvPr>
            <p:ph sz="half" idx="1"/>
          </p:nvPr>
        </p:nvSpPr>
        <p:spPr>
          <a:xfrm>
            <a:off x="205409" y="1143000"/>
            <a:ext cx="2415209" cy="4876800"/>
          </a:xfrm>
        </p:spPr>
        <p:txBody>
          <a:bodyPr>
            <a:noAutofit/>
          </a:bodyPr>
          <a:lstStyle/>
          <a:p>
            <a:pPr marL="0" indent="0">
              <a:spcBef>
                <a:spcPts val="300"/>
              </a:spcBef>
              <a:spcAft>
                <a:spcPts val="1200"/>
              </a:spcAft>
              <a:buNone/>
            </a:pPr>
            <a:r>
              <a:rPr lang="en-US" sz="2000" dirty="0">
                <a:solidFill>
                  <a:srgbClr val="FFFFFF"/>
                </a:solidFill>
              </a:rPr>
              <a:t>Why do we use the What If feature?</a:t>
            </a:r>
          </a:p>
          <a:p>
            <a:pPr marL="0" indent="0">
              <a:spcBef>
                <a:spcPts val="300"/>
              </a:spcBef>
              <a:spcAft>
                <a:spcPts val="1200"/>
              </a:spcAft>
              <a:buNone/>
            </a:pPr>
            <a:r>
              <a:rPr lang="en-US" sz="1800" dirty="0">
                <a:solidFill>
                  <a:srgbClr val="FFFFFF"/>
                </a:solidFill>
              </a:rPr>
              <a:t>To hypothesize how a change in academic program (e.g. degree, major, minor) affects previous coursework </a:t>
            </a:r>
          </a:p>
          <a:p>
            <a:pPr marL="0" indent="0">
              <a:spcBef>
                <a:spcPts val="300"/>
              </a:spcBef>
              <a:spcAft>
                <a:spcPts val="1200"/>
              </a:spcAft>
              <a:buNone/>
            </a:pPr>
            <a:r>
              <a:rPr lang="en-US" sz="1800" b="1" dirty="0">
                <a:solidFill>
                  <a:srgbClr val="FF0000"/>
                </a:solidFill>
              </a:rPr>
              <a:t>NOTE: </a:t>
            </a:r>
            <a:r>
              <a:rPr lang="en-US" sz="1800" dirty="0">
                <a:solidFill>
                  <a:srgbClr val="FFFFFF"/>
                </a:solidFill>
              </a:rPr>
              <a:t>You must select  ALL of the criteria you want to change in the audit (</a:t>
            </a:r>
            <a:r>
              <a:rPr lang="en-US" sz="1800" dirty="0" err="1">
                <a:solidFill>
                  <a:srgbClr val="FFFFFF"/>
                </a:solidFill>
              </a:rPr>
              <a:t>ie</a:t>
            </a:r>
            <a:r>
              <a:rPr lang="en-US" sz="1800" dirty="0">
                <a:solidFill>
                  <a:srgbClr val="FFFFFF"/>
                </a:solidFill>
              </a:rPr>
              <a:t>: Degree, Academic Year, Major, Minor and </a:t>
            </a:r>
            <a:r>
              <a:rPr lang="en-US" sz="1800" dirty="0" err="1">
                <a:solidFill>
                  <a:srgbClr val="FFFFFF"/>
                </a:solidFill>
              </a:rPr>
              <a:t>AoE</a:t>
            </a:r>
            <a:r>
              <a:rPr lang="en-US" sz="1800" dirty="0">
                <a:solidFill>
                  <a:srgbClr val="FFFFFF"/>
                </a:solidFill>
              </a:rPr>
              <a:t>)</a:t>
            </a:r>
          </a:p>
        </p:txBody>
      </p:sp>
      <p:sp>
        <p:nvSpPr>
          <p:cNvPr id="8" name="TextBox 7"/>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0" name="Picture 9">
            <a:extLst>
              <a:ext uri="{FF2B5EF4-FFF2-40B4-BE49-F238E27FC236}">
                <a16:creationId xmlns:a16="http://schemas.microsoft.com/office/drawing/2014/main" id="{827F778B-9772-A2E2-DE04-841FCDCDAA28}"/>
              </a:ext>
            </a:extLst>
          </p:cNvPr>
          <p:cNvPicPr>
            <a:picLocks noChangeAspect="1"/>
          </p:cNvPicPr>
          <p:nvPr/>
        </p:nvPicPr>
        <p:blipFill>
          <a:blip r:embed="rId4"/>
          <a:stretch>
            <a:fillRect/>
          </a:stretch>
        </p:blipFill>
        <p:spPr>
          <a:xfrm>
            <a:off x="2627244" y="1143000"/>
            <a:ext cx="6398626" cy="5455881"/>
          </a:xfrm>
          <a:prstGeom prst="rect">
            <a:avLst/>
          </a:prstGeom>
        </p:spPr>
      </p:pic>
      <p:sp>
        <p:nvSpPr>
          <p:cNvPr id="11" name="Oval 10">
            <a:extLst>
              <a:ext uri="{FF2B5EF4-FFF2-40B4-BE49-F238E27FC236}">
                <a16:creationId xmlns:a16="http://schemas.microsoft.com/office/drawing/2014/main" id="{18167608-7BEE-B309-19A2-46B70A97F3B3}"/>
              </a:ext>
            </a:extLst>
          </p:cNvPr>
          <p:cNvSpPr/>
          <p:nvPr/>
        </p:nvSpPr>
        <p:spPr>
          <a:xfrm>
            <a:off x="3124200" y="2667000"/>
            <a:ext cx="609600" cy="304797"/>
          </a:xfrm>
          <a:custGeom>
            <a:avLst/>
            <a:gdLst>
              <a:gd name="connsiteX0" fmla="*/ 0 w 609600"/>
              <a:gd name="connsiteY0" fmla="*/ 152399 h 304797"/>
              <a:gd name="connsiteX1" fmla="*/ 304800 w 609600"/>
              <a:gd name="connsiteY1" fmla="*/ 0 h 304797"/>
              <a:gd name="connsiteX2" fmla="*/ 609600 w 609600"/>
              <a:gd name="connsiteY2" fmla="*/ 152399 h 304797"/>
              <a:gd name="connsiteX3" fmla="*/ 304800 w 609600"/>
              <a:gd name="connsiteY3" fmla="*/ 304798 h 304797"/>
              <a:gd name="connsiteX4" fmla="*/ 0 w 609600"/>
              <a:gd name="connsiteY4" fmla="*/ 152399 h 30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04797" extrusionOk="0">
                <a:moveTo>
                  <a:pt x="0" y="152399"/>
                </a:moveTo>
                <a:cubicBezTo>
                  <a:pt x="-8931" y="43265"/>
                  <a:pt x="135692" y="-9367"/>
                  <a:pt x="304800" y="0"/>
                </a:cubicBezTo>
                <a:cubicBezTo>
                  <a:pt x="457294" y="-3837"/>
                  <a:pt x="594997" y="70981"/>
                  <a:pt x="609600" y="152399"/>
                </a:cubicBezTo>
                <a:cubicBezTo>
                  <a:pt x="619242" y="256964"/>
                  <a:pt x="501254" y="293118"/>
                  <a:pt x="304800" y="304798"/>
                </a:cubicBezTo>
                <a:cubicBezTo>
                  <a:pt x="141972" y="305059"/>
                  <a:pt x="1238" y="250715"/>
                  <a:pt x="0" y="152399"/>
                </a:cubicBezTo>
                <a:close/>
              </a:path>
            </a:pathLst>
          </a:custGeom>
          <a:noFill/>
          <a:ln w="28575">
            <a:solidFill>
              <a:srgbClr val="FF000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17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POSSIBLE IRREGULARITIES</a:t>
            </a:r>
          </a:p>
        </p:txBody>
      </p:sp>
      <p:sp>
        <p:nvSpPr>
          <p:cNvPr id="3" name="Content Placeholder 2"/>
          <p:cNvSpPr>
            <a:spLocks noGrp="1"/>
          </p:cNvSpPr>
          <p:nvPr>
            <p:ph sz="half" idx="1"/>
          </p:nvPr>
        </p:nvSpPr>
        <p:spPr>
          <a:xfrm>
            <a:off x="450277" y="1264651"/>
            <a:ext cx="8007927" cy="5212353"/>
          </a:xfrm>
        </p:spPr>
        <p:txBody>
          <a:bodyPr numCol="2">
            <a:noAutofit/>
          </a:bodyPr>
          <a:lstStyle/>
          <a:p>
            <a:pPr>
              <a:spcAft>
                <a:spcPts val="1200"/>
              </a:spcAft>
            </a:pPr>
            <a:r>
              <a:rPr lang="en-US" sz="2000" dirty="0">
                <a:solidFill>
                  <a:srgbClr val="FFFFFF"/>
                </a:solidFill>
              </a:rPr>
              <a:t>Incorrect curriculum</a:t>
            </a:r>
          </a:p>
          <a:p>
            <a:pPr lvl="1">
              <a:spcAft>
                <a:spcPts val="1200"/>
              </a:spcAft>
            </a:pPr>
            <a:r>
              <a:rPr lang="en-US" sz="2000" dirty="0">
                <a:solidFill>
                  <a:srgbClr val="FFFFFF"/>
                </a:solidFill>
              </a:rPr>
              <a:t>Academic/Catalog year</a:t>
            </a:r>
          </a:p>
          <a:p>
            <a:pPr>
              <a:spcAft>
                <a:spcPts val="1200"/>
              </a:spcAft>
            </a:pPr>
            <a:r>
              <a:rPr lang="en-US" sz="2000" dirty="0">
                <a:solidFill>
                  <a:srgbClr val="FFFFFF"/>
                </a:solidFill>
              </a:rPr>
              <a:t>Misplaced courses</a:t>
            </a:r>
          </a:p>
          <a:p>
            <a:pPr lvl="1">
              <a:spcAft>
                <a:spcPts val="1200"/>
              </a:spcAft>
            </a:pPr>
            <a:r>
              <a:rPr lang="en-US" sz="2000" dirty="0">
                <a:solidFill>
                  <a:srgbClr val="FFFFFF"/>
                </a:solidFill>
              </a:rPr>
              <a:t>Pre GEC/GEF</a:t>
            </a:r>
          </a:p>
          <a:p>
            <a:pPr lvl="1">
              <a:spcAft>
                <a:spcPts val="1200"/>
              </a:spcAft>
            </a:pPr>
            <a:r>
              <a:rPr lang="en-US" sz="2000" dirty="0">
                <a:solidFill>
                  <a:srgbClr val="FFFFFF"/>
                </a:solidFill>
              </a:rPr>
              <a:t>Missing attributes</a:t>
            </a:r>
          </a:p>
          <a:p>
            <a:pPr lvl="1">
              <a:spcAft>
                <a:spcPts val="1200"/>
              </a:spcAft>
            </a:pPr>
            <a:r>
              <a:rPr lang="en-US" sz="2000" dirty="0">
                <a:solidFill>
                  <a:srgbClr val="FFFFFF"/>
                </a:solidFill>
              </a:rPr>
              <a:t>Transfer course</a:t>
            </a:r>
          </a:p>
          <a:p>
            <a:pPr>
              <a:spcAft>
                <a:spcPts val="1200"/>
              </a:spcAft>
            </a:pPr>
            <a:r>
              <a:rPr lang="en-US" sz="2000" dirty="0">
                <a:solidFill>
                  <a:srgbClr val="FFFFFF"/>
                </a:solidFill>
              </a:rPr>
              <a:t>No audit displayed</a:t>
            </a:r>
          </a:p>
          <a:p>
            <a:pPr lvl="1">
              <a:spcAft>
                <a:spcPts val="1200"/>
              </a:spcAft>
            </a:pPr>
            <a:r>
              <a:rPr lang="en-US" sz="2000" dirty="0">
                <a:solidFill>
                  <a:srgbClr val="FFFFFF"/>
                </a:solidFill>
              </a:rPr>
              <a:t>Pre-2008 students</a:t>
            </a:r>
          </a:p>
          <a:p>
            <a:pPr lvl="1">
              <a:spcAft>
                <a:spcPts val="1200"/>
              </a:spcAft>
            </a:pPr>
            <a:r>
              <a:rPr lang="en-US" sz="2000" dirty="0">
                <a:solidFill>
                  <a:srgbClr val="FFFFFF"/>
                </a:solidFill>
              </a:rPr>
              <a:t>Students inactive for more than semester</a:t>
            </a:r>
          </a:p>
          <a:p>
            <a:pPr>
              <a:spcAft>
                <a:spcPts val="1200"/>
              </a:spcAft>
            </a:pPr>
            <a:r>
              <a:rPr lang="en-US" sz="2000" dirty="0">
                <a:solidFill>
                  <a:srgbClr val="FFFFFF"/>
                </a:solidFill>
              </a:rPr>
              <a:t>Dual Degree/Double Major</a:t>
            </a:r>
          </a:p>
          <a:p>
            <a:pPr lvl="1">
              <a:spcAft>
                <a:spcPts val="1200"/>
              </a:spcAft>
            </a:pPr>
            <a:r>
              <a:rPr lang="en-US" sz="2000" dirty="0">
                <a:solidFill>
                  <a:srgbClr val="FFFFFF"/>
                </a:solidFill>
              </a:rPr>
              <a:t>Toggle for second audit</a:t>
            </a:r>
          </a:p>
          <a:p>
            <a:pPr>
              <a:spcAft>
                <a:spcPts val="1200"/>
              </a:spcAft>
            </a:pPr>
            <a:r>
              <a:rPr lang="en-US" sz="2000" dirty="0">
                <a:solidFill>
                  <a:srgbClr val="FFFFFF"/>
                </a:solidFill>
              </a:rPr>
              <a:t>Repeated Coursework</a:t>
            </a:r>
          </a:p>
          <a:p>
            <a:pPr lvl="1">
              <a:spcAft>
                <a:spcPts val="1200"/>
              </a:spcAft>
            </a:pPr>
            <a:r>
              <a:rPr lang="en-US" sz="2000" dirty="0">
                <a:solidFill>
                  <a:srgbClr val="FFFFFF"/>
                </a:solidFill>
              </a:rPr>
              <a:t>D/F Repeat</a:t>
            </a:r>
          </a:p>
          <a:p>
            <a:pPr lvl="1">
              <a:spcAft>
                <a:spcPts val="1200"/>
              </a:spcAft>
            </a:pPr>
            <a:r>
              <a:rPr lang="en-US" sz="2000" dirty="0">
                <a:solidFill>
                  <a:srgbClr val="FFFFFF"/>
                </a:solidFill>
              </a:rPr>
              <a:t>Non repeatable</a:t>
            </a:r>
          </a:p>
          <a:p>
            <a:pPr marL="457200" lvl="1" indent="0">
              <a:spcAft>
                <a:spcPts val="1800"/>
              </a:spcAft>
              <a:buNone/>
            </a:pPr>
            <a:endParaRPr lang="en-US" dirty="0">
              <a:solidFill>
                <a:srgbClr val="FFFFFF"/>
              </a:solidFill>
            </a:endParaRP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397901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456" y="1727200"/>
            <a:ext cx="7431088" cy="2438400"/>
          </a:xfrm>
        </p:spPr>
        <p:txBody>
          <a:bodyPr/>
          <a:lstStyle/>
          <a:p>
            <a:r>
              <a:rPr lang="en-US" dirty="0"/>
              <a:t>Contact Information: </a:t>
            </a:r>
          </a:p>
        </p:txBody>
      </p:sp>
      <p:sp>
        <p:nvSpPr>
          <p:cNvPr id="3" name="Content Placeholder 2"/>
          <p:cNvSpPr>
            <a:spLocks noGrp="1"/>
          </p:cNvSpPr>
          <p:nvPr>
            <p:ph type="body" idx="4294967295"/>
          </p:nvPr>
        </p:nvSpPr>
        <p:spPr>
          <a:xfrm>
            <a:off x="990600" y="3369472"/>
            <a:ext cx="7772400" cy="1888328"/>
          </a:xfrm>
        </p:spPr>
        <p:txBody>
          <a:bodyPr>
            <a:normAutofit lnSpcReduction="10000"/>
          </a:bodyPr>
          <a:lstStyle/>
          <a:p>
            <a:pPr>
              <a:buNone/>
            </a:pPr>
            <a:r>
              <a:rPr lang="en-US" sz="2700" dirty="0"/>
              <a:t>Office of the University Registrar</a:t>
            </a:r>
          </a:p>
          <a:p>
            <a:pPr>
              <a:buNone/>
            </a:pPr>
            <a:r>
              <a:rPr lang="en-US" sz="2700" dirty="0"/>
              <a:t>Degree Works Team</a:t>
            </a:r>
          </a:p>
          <a:p>
            <a:pPr>
              <a:buNone/>
            </a:pPr>
            <a:r>
              <a:rPr lang="en-US" sz="2700" dirty="0"/>
              <a:t>304.293.5355</a:t>
            </a:r>
          </a:p>
          <a:p>
            <a:pPr>
              <a:buNone/>
            </a:pPr>
            <a:r>
              <a:rPr lang="en-US" sz="2700" dirty="0"/>
              <a:t>degreeworks@mail.wvu.edu</a:t>
            </a:r>
          </a:p>
          <a:p>
            <a:pPr>
              <a:buNone/>
            </a:pPr>
            <a:endParaRPr lang="en-US" sz="2700" dirty="0"/>
          </a:p>
          <a:p>
            <a:pPr>
              <a:buNone/>
            </a:pPr>
            <a:endParaRPr lang="en-US" sz="2700" dirty="0"/>
          </a:p>
          <a:p>
            <a:pPr>
              <a:buNone/>
            </a:pPr>
            <a:endParaRPr lang="en-US" dirty="0"/>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319942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Training Objectives</a:t>
            </a:r>
          </a:p>
        </p:txBody>
      </p:sp>
      <p:sp>
        <p:nvSpPr>
          <p:cNvPr id="3" name="Content Placeholder 2"/>
          <p:cNvSpPr>
            <a:spLocks noGrp="1"/>
          </p:cNvSpPr>
          <p:nvPr>
            <p:ph sz="half" idx="1"/>
          </p:nvPr>
        </p:nvSpPr>
        <p:spPr>
          <a:xfrm>
            <a:off x="457200" y="1187452"/>
            <a:ext cx="7467600" cy="4756148"/>
          </a:xfrm>
        </p:spPr>
        <p:txBody>
          <a:bodyPr>
            <a:noAutofit/>
          </a:bodyPr>
          <a:lstStyle/>
          <a:p>
            <a:pPr>
              <a:spcAft>
                <a:spcPts val="1800"/>
              </a:spcAft>
            </a:pPr>
            <a:r>
              <a:rPr lang="en-US" sz="2000" dirty="0">
                <a:solidFill>
                  <a:srgbClr val="FFFFFF"/>
                </a:solidFill>
              </a:rPr>
              <a:t>How to use criteria for identifying populations</a:t>
            </a:r>
          </a:p>
          <a:p>
            <a:pPr>
              <a:spcAft>
                <a:spcPts val="1800"/>
              </a:spcAft>
            </a:pPr>
            <a:r>
              <a:rPr lang="en-US" sz="2000" dirty="0">
                <a:solidFill>
                  <a:srgbClr val="FFFFFF"/>
                </a:solidFill>
              </a:rPr>
              <a:t>Understand and interpret an audit</a:t>
            </a:r>
          </a:p>
          <a:p>
            <a:pPr>
              <a:spcAft>
                <a:spcPts val="1800"/>
              </a:spcAft>
            </a:pPr>
            <a:r>
              <a:rPr lang="en-US" sz="2000" dirty="0">
                <a:solidFill>
                  <a:srgbClr val="FFFFFF"/>
                </a:solidFill>
              </a:rPr>
              <a:t>Understand how the University Catalogs and Degree Works  are tied together</a:t>
            </a:r>
          </a:p>
          <a:p>
            <a:pPr>
              <a:spcAft>
                <a:spcPts val="1800"/>
              </a:spcAft>
            </a:pPr>
            <a:r>
              <a:rPr lang="en-US" sz="2000" dirty="0">
                <a:solidFill>
                  <a:srgbClr val="FFFFFF"/>
                </a:solidFill>
              </a:rPr>
              <a:t>Utilize additional audit and student analytic tools</a:t>
            </a:r>
            <a:endParaRPr lang="en-US" sz="1800" dirty="0">
              <a:solidFill>
                <a:srgbClr val="FFFFFF"/>
              </a:solidFill>
            </a:endParaRPr>
          </a:p>
        </p:txBody>
      </p:sp>
      <p:sp>
        <p:nvSpPr>
          <p:cNvPr id="7" name="TextBox 6"/>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152029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What is Degree Works?</a:t>
            </a:r>
          </a:p>
        </p:txBody>
      </p:sp>
      <p:sp>
        <p:nvSpPr>
          <p:cNvPr id="3" name="Content Placeholder 2"/>
          <p:cNvSpPr>
            <a:spLocks noGrp="1"/>
          </p:cNvSpPr>
          <p:nvPr>
            <p:ph sz="half" idx="1"/>
          </p:nvPr>
        </p:nvSpPr>
        <p:spPr>
          <a:xfrm>
            <a:off x="575553" y="1447800"/>
            <a:ext cx="7391400" cy="4673599"/>
          </a:xfrm>
        </p:spPr>
        <p:txBody>
          <a:bodyPr>
            <a:noAutofit/>
          </a:bodyPr>
          <a:lstStyle/>
          <a:p>
            <a:pPr>
              <a:spcAft>
                <a:spcPts val="1800"/>
              </a:spcAft>
            </a:pPr>
            <a:r>
              <a:rPr lang="en-US" sz="2000" dirty="0">
                <a:solidFill>
                  <a:srgbClr val="FFFFFF"/>
                </a:solidFill>
              </a:rPr>
              <a:t>A web based tool that provides a clear and convenient method for students and advisors to track degree progress, prepare for registration, and plan for graduation</a:t>
            </a:r>
          </a:p>
          <a:p>
            <a:pPr>
              <a:spcAft>
                <a:spcPts val="1800"/>
              </a:spcAft>
            </a:pPr>
            <a:r>
              <a:rPr lang="en-US" sz="2000" dirty="0">
                <a:solidFill>
                  <a:srgbClr val="FFFFFF"/>
                </a:solidFill>
              </a:rPr>
              <a:t>Degree Works is designed to aid and facilitate academic advising and degree completion</a:t>
            </a:r>
          </a:p>
          <a:p>
            <a:pPr>
              <a:spcAft>
                <a:spcPts val="1800"/>
              </a:spcAft>
            </a:pPr>
            <a:r>
              <a:rPr lang="en-US" sz="2000" dirty="0">
                <a:solidFill>
                  <a:srgbClr val="FFFFFF"/>
                </a:solidFill>
              </a:rPr>
              <a:t>Degree Works is used by undergraduate, graduate, and professional students for graduation certification. All undergraduates must have a complete degree works audit in order to graduate.</a:t>
            </a:r>
          </a:p>
          <a:p>
            <a:pPr>
              <a:spcAft>
                <a:spcPts val="1800"/>
              </a:spcAft>
            </a:pPr>
            <a:r>
              <a:rPr lang="en-US" sz="2000" dirty="0">
                <a:solidFill>
                  <a:srgbClr val="FFFFFF"/>
                </a:solidFill>
              </a:rPr>
              <a:t>Degree Works is catalog driven and coded based on the requirements of a given catalog year</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260648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Who Can use degree works?</a:t>
            </a:r>
          </a:p>
        </p:txBody>
      </p:sp>
      <p:sp>
        <p:nvSpPr>
          <p:cNvPr id="3" name="Content Placeholder 2"/>
          <p:cNvSpPr>
            <a:spLocks noGrp="1"/>
          </p:cNvSpPr>
          <p:nvPr>
            <p:ph sz="half" idx="1"/>
          </p:nvPr>
        </p:nvSpPr>
        <p:spPr>
          <a:xfrm>
            <a:off x="457200" y="1323980"/>
            <a:ext cx="8153400" cy="4673599"/>
          </a:xfrm>
        </p:spPr>
        <p:txBody>
          <a:bodyPr>
            <a:noAutofit/>
          </a:bodyPr>
          <a:lstStyle/>
          <a:p>
            <a:pPr>
              <a:spcAft>
                <a:spcPts val="1800"/>
              </a:spcAft>
            </a:pPr>
            <a:endParaRPr lang="en-US" sz="1800" dirty="0">
              <a:solidFill>
                <a:srgbClr val="FFFFFF"/>
              </a:solidFill>
            </a:endParaRPr>
          </a:p>
          <a:p>
            <a:pPr>
              <a:spcAft>
                <a:spcPts val="1800"/>
              </a:spcAft>
            </a:pPr>
            <a:r>
              <a:rPr lang="en-US" sz="2000" dirty="0">
                <a:solidFill>
                  <a:srgbClr val="FFFFFF"/>
                </a:solidFill>
              </a:rPr>
              <a:t>All currently enrolled students can access Degree Works through MIX</a:t>
            </a:r>
          </a:p>
          <a:p>
            <a:pPr>
              <a:spcAft>
                <a:spcPts val="1800"/>
              </a:spcAft>
            </a:pPr>
            <a:r>
              <a:rPr lang="en-US" sz="2000" dirty="0">
                <a:solidFill>
                  <a:srgbClr val="FFFFFF"/>
                </a:solidFill>
              </a:rPr>
              <a:t>All WVU personnel who are listed as Advisor in Banner have access to Degree Works.</a:t>
            </a:r>
          </a:p>
          <a:p>
            <a:pPr>
              <a:spcAft>
                <a:spcPts val="1800"/>
              </a:spcAft>
            </a:pPr>
            <a:r>
              <a:rPr lang="en-US" sz="2000" dirty="0">
                <a:solidFill>
                  <a:srgbClr val="FFFFFF"/>
                </a:solidFill>
              </a:rPr>
              <a:t>Please visit </a:t>
            </a:r>
            <a:r>
              <a:rPr lang="en-US" sz="2000" dirty="0">
                <a:solidFill>
                  <a:srgbClr val="FFC000"/>
                </a:solidFill>
                <a:hlinkClick r:id="rId4">
                  <a:extLst>
                    <a:ext uri="{A12FA001-AC4F-418D-AE19-62706E023703}">
                      <ahyp:hlinkClr xmlns:ahyp="http://schemas.microsoft.com/office/drawing/2018/hyperlinkcolor" val="tx"/>
                    </a:ext>
                  </a:extLst>
                </a:hlinkClick>
              </a:rPr>
              <a:t>http://registrar.wvu.edu/forms</a:t>
            </a:r>
            <a:r>
              <a:rPr lang="en-US" sz="2000" dirty="0">
                <a:solidFill>
                  <a:srgbClr val="FFC000"/>
                </a:solidFill>
              </a:rPr>
              <a:t> </a:t>
            </a:r>
            <a:r>
              <a:rPr lang="en-US" sz="2000" dirty="0">
                <a:solidFill>
                  <a:schemeClr val="bg1"/>
                </a:solidFill>
              </a:rPr>
              <a:t>to access the Advisor Information form if you need access to Degree Works and currently do not</a:t>
            </a:r>
            <a:endParaRPr lang="en-US" sz="1800" dirty="0">
              <a:solidFill>
                <a:schemeClr val="bg1"/>
              </a:solidFill>
            </a:endParaRP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spTree>
    <p:extLst>
      <p:ext uri="{BB962C8B-B14F-4D97-AF65-F5344CB8AC3E}">
        <p14:creationId xmlns:p14="http://schemas.microsoft.com/office/powerpoint/2010/main" val="22463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7" y="67233"/>
            <a:ext cx="8229600" cy="1143000"/>
          </a:xfrm>
        </p:spPr>
        <p:txBody>
          <a:bodyPr>
            <a:normAutofit fontScale="90000"/>
          </a:bodyPr>
          <a:lstStyle/>
          <a:p>
            <a:r>
              <a:rPr lang="en-US" dirty="0">
                <a:solidFill>
                  <a:srgbClr val="F0B31C"/>
                </a:solidFill>
              </a:rPr>
              <a:t>Degree Works and </a:t>
            </a:r>
            <a:r>
              <a:rPr lang="en-US" dirty="0" err="1">
                <a:solidFill>
                  <a:srgbClr val="F0B31C"/>
                </a:solidFill>
              </a:rPr>
              <a:t>BAnner</a:t>
            </a:r>
            <a:endParaRPr lang="en-US" dirty="0">
              <a:solidFill>
                <a:srgbClr val="F0B31C"/>
              </a:solidFill>
            </a:endParaRPr>
          </a:p>
        </p:txBody>
      </p:sp>
      <p:sp>
        <p:nvSpPr>
          <p:cNvPr id="3" name="Content Placeholder 2"/>
          <p:cNvSpPr>
            <a:spLocks noGrp="1"/>
          </p:cNvSpPr>
          <p:nvPr>
            <p:ph sz="half" idx="1"/>
          </p:nvPr>
        </p:nvSpPr>
        <p:spPr>
          <a:xfrm>
            <a:off x="457200" y="1193805"/>
            <a:ext cx="4267200" cy="4673599"/>
          </a:xfrm>
        </p:spPr>
        <p:txBody>
          <a:bodyPr>
            <a:noAutofit/>
          </a:bodyPr>
          <a:lstStyle/>
          <a:p>
            <a:pPr marL="0" indent="0">
              <a:spcAft>
                <a:spcPts val="1800"/>
              </a:spcAft>
              <a:buNone/>
            </a:pPr>
            <a:endParaRPr lang="en-US" dirty="0">
              <a:solidFill>
                <a:srgbClr val="FFFFFF"/>
              </a:solidFill>
            </a:endParaRPr>
          </a:p>
          <a:p>
            <a:pPr marL="0" indent="0">
              <a:spcAft>
                <a:spcPts val="1800"/>
              </a:spcAft>
              <a:buNone/>
            </a:pPr>
            <a:endParaRPr lang="en-US" sz="1800" dirty="0">
              <a:solidFill>
                <a:srgbClr val="FFFFFF"/>
              </a:solidFill>
            </a:endParaRPr>
          </a:p>
        </p:txBody>
      </p:sp>
      <p:sp>
        <p:nvSpPr>
          <p:cNvPr id="4" name="Content Placeholder 2"/>
          <p:cNvSpPr>
            <a:spLocks noGrp="1"/>
          </p:cNvSpPr>
          <p:nvPr>
            <p:ph sz="half" idx="1"/>
          </p:nvPr>
        </p:nvSpPr>
        <p:spPr>
          <a:xfrm>
            <a:off x="112935" y="1092200"/>
            <a:ext cx="2371725" cy="4673599"/>
          </a:xfrm>
        </p:spPr>
        <p:txBody>
          <a:bodyPr>
            <a:noAutofit/>
          </a:bodyPr>
          <a:lstStyle/>
          <a:p>
            <a:pPr marL="0" indent="0">
              <a:spcAft>
                <a:spcPts val="1800"/>
              </a:spcAft>
              <a:buNone/>
            </a:pPr>
            <a:r>
              <a:rPr lang="en-US" sz="2000" dirty="0">
                <a:solidFill>
                  <a:srgbClr val="FFFFFF"/>
                </a:solidFill>
              </a:rPr>
              <a:t>Degree Works gets all its student information directly from Banner.</a:t>
            </a:r>
          </a:p>
          <a:p>
            <a:pPr>
              <a:buFont typeface="Arial" pitchFamily="34" charset="0"/>
              <a:buChar char="•"/>
            </a:pPr>
            <a:r>
              <a:rPr lang="en-US" sz="1800" dirty="0">
                <a:solidFill>
                  <a:srgbClr val="FFFFFF"/>
                </a:solidFill>
              </a:rPr>
              <a:t>Catalog/ Academic Year</a:t>
            </a:r>
          </a:p>
          <a:p>
            <a:pPr>
              <a:buFont typeface="Arial" pitchFamily="34" charset="0"/>
              <a:buChar char="•"/>
            </a:pPr>
            <a:r>
              <a:rPr lang="en-US" sz="1800" dirty="0">
                <a:solidFill>
                  <a:srgbClr val="FFFFFF"/>
                </a:solidFill>
              </a:rPr>
              <a:t>Academic Program</a:t>
            </a:r>
          </a:p>
          <a:p>
            <a:pPr>
              <a:buFont typeface="Arial" pitchFamily="34" charset="0"/>
              <a:buChar char="•"/>
            </a:pPr>
            <a:r>
              <a:rPr lang="en-US" sz="1800" dirty="0">
                <a:solidFill>
                  <a:srgbClr val="FFFFFF"/>
                </a:solidFill>
              </a:rPr>
              <a:t>GPA</a:t>
            </a:r>
          </a:p>
          <a:p>
            <a:pPr>
              <a:buFont typeface="Arial" pitchFamily="34" charset="0"/>
              <a:buChar char="•"/>
            </a:pPr>
            <a:r>
              <a:rPr lang="en-US" sz="1800" dirty="0">
                <a:solidFill>
                  <a:srgbClr val="FFFFFF"/>
                </a:solidFill>
              </a:rPr>
              <a:t>Classification</a:t>
            </a:r>
          </a:p>
          <a:p>
            <a:pPr>
              <a:buFont typeface="Arial" pitchFamily="34" charset="0"/>
              <a:buChar char="•"/>
            </a:pPr>
            <a:r>
              <a:rPr lang="en-US" sz="1800" dirty="0">
                <a:solidFill>
                  <a:srgbClr val="FFFFFF"/>
                </a:solidFill>
              </a:rPr>
              <a:t>WVU/Transfer coursework</a:t>
            </a:r>
          </a:p>
          <a:p>
            <a:pPr>
              <a:buFont typeface="Arial" pitchFamily="34" charset="0"/>
              <a:buChar char="•"/>
            </a:pPr>
            <a:r>
              <a:rPr lang="en-US" sz="1800" dirty="0">
                <a:solidFill>
                  <a:srgbClr val="FFFFFF"/>
                </a:solidFill>
              </a:rPr>
              <a:t>Advisor</a:t>
            </a:r>
          </a:p>
          <a:p>
            <a:pPr>
              <a:buFont typeface="Arial" pitchFamily="34" charset="0"/>
              <a:buChar char="•"/>
            </a:pPr>
            <a:r>
              <a:rPr lang="en-US" sz="1800" dirty="0">
                <a:solidFill>
                  <a:srgbClr val="FFFFFF"/>
                </a:solidFill>
              </a:rPr>
              <a:t>Holds</a:t>
            </a:r>
          </a:p>
        </p:txBody>
      </p:sp>
      <p:sp>
        <p:nvSpPr>
          <p:cNvPr id="9" name="TextBox 8"/>
          <p:cNvSpPr txBox="1"/>
          <p:nvPr/>
        </p:nvSpPr>
        <p:spPr>
          <a:xfrm>
            <a:off x="4267200" y="6655459"/>
            <a:ext cx="9144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21" name="Picture 20">
            <a:extLst>
              <a:ext uri="{FF2B5EF4-FFF2-40B4-BE49-F238E27FC236}">
                <a16:creationId xmlns:a16="http://schemas.microsoft.com/office/drawing/2014/main" id="{0489DAD8-24C0-B8C6-1710-4E4584BA9525}"/>
              </a:ext>
            </a:extLst>
          </p:cNvPr>
          <p:cNvPicPr>
            <a:picLocks noChangeAspect="1"/>
          </p:cNvPicPr>
          <p:nvPr/>
        </p:nvPicPr>
        <p:blipFill>
          <a:blip r:embed="rId4"/>
          <a:stretch>
            <a:fillRect/>
          </a:stretch>
        </p:blipFill>
        <p:spPr>
          <a:xfrm>
            <a:off x="2529455" y="1184656"/>
            <a:ext cx="6511444" cy="1253567"/>
          </a:xfrm>
          <a:prstGeom prst="rect">
            <a:avLst/>
          </a:prstGeom>
          <a:effectLst/>
        </p:spPr>
      </p:pic>
      <p:pic>
        <p:nvPicPr>
          <p:cNvPr id="23" name="Picture 22">
            <a:extLst>
              <a:ext uri="{FF2B5EF4-FFF2-40B4-BE49-F238E27FC236}">
                <a16:creationId xmlns:a16="http://schemas.microsoft.com/office/drawing/2014/main" id="{E4D28C11-6E3E-B03C-EF76-C3665BC88F55}"/>
              </a:ext>
            </a:extLst>
          </p:cNvPr>
          <p:cNvPicPr>
            <a:picLocks noChangeAspect="1"/>
          </p:cNvPicPr>
          <p:nvPr/>
        </p:nvPicPr>
        <p:blipFill>
          <a:blip r:embed="rId5"/>
          <a:stretch>
            <a:fillRect/>
          </a:stretch>
        </p:blipFill>
        <p:spPr>
          <a:xfrm>
            <a:off x="2515464" y="2494835"/>
            <a:ext cx="6500964" cy="2809138"/>
          </a:xfrm>
          <a:prstGeom prst="rect">
            <a:avLst/>
          </a:prstGeom>
        </p:spPr>
      </p:pic>
      <p:pic>
        <p:nvPicPr>
          <p:cNvPr id="8" name="Picture 7">
            <a:extLst>
              <a:ext uri="{FF2B5EF4-FFF2-40B4-BE49-F238E27FC236}">
                <a16:creationId xmlns:a16="http://schemas.microsoft.com/office/drawing/2014/main" id="{0943CE33-C0B7-9DDF-564A-726486E65A10}"/>
              </a:ext>
            </a:extLst>
          </p:cNvPr>
          <p:cNvPicPr>
            <a:picLocks noChangeAspect="1"/>
          </p:cNvPicPr>
          <p:nvPr/>
        </p:nvPicPr>
        <p:blipFill>
          <a:blip r:embed="rId6"/>
          <a:stretch>
            <a:fillRect/>
          </a:stretch>
        </p:blipFill>
        <p:spPr>
          <a:xfrm>
            <a:off x="2512926" y="5360585"/>
            <a:ext cx="6563498" cy="1205281"/>
          </a:xfrm>
          <a:prstGeom prst="rect">
            <a:avLst/>
          </a:prstGeom>
        </p:spPr>
      </p:pic>
    </p:spTree>
    <p:extLst>
      <p:ext uri="{BB962C8B-B14F-4D97-AF65-F5344CB8AC3E}">
        <p14:creationId xmlns:p14="http://schemas.microsoft.com/office/powerpoint/2010/main" val="24180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Accessing Degree Works - Students</a:t>
            </a:r>
          </a:p>
        </p:txBody>
      </p:sp>
      <p:sp>
        <p:nvSpPr>
          <p:cNvPr id="5" name="TextBox 4"/>
          <p:cNvSpPr txBox="1"/>
          <p:nvPr/>
        </p:nvSpPr>
        <p:spPr>
          <a:xfrm>
            <a:off x="3543300" y="1066800"/>
            <a:ext cx="5105400" cy="163121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Log into the WVU Portal with your WVU MYID:  </a:t>
            </a:r>
            <a:r>
              <a:rPr kumimoji="0" lang="en-US" sz="2000" b="0" i="0" u="none" strike="noStrike" kern="1200" cap="none" spc="0" normalizeH="0" baseline="0" noProof="0" dirty="0">
                <a:ln>
                  <a:noFill/>
                </a:ln>
                <a:solidFill>
                  <a:prstClr val="white"/>
                </a:solidFill>
                <a:effectLst/>
                <a:uLnTx/>
                <a:uFillTx/>
                <a:latin typeface="Arial"/>
                <a:ea typeface="+mn-ea"/>
                <a:cs typeface="+mn-cs"/>
                <a:hlinkClick r:id="rId4"/>
              </a:rPr>
              <a:t>https://portal.wvu.edu</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Click the Degree Works icon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Degree Works will open in a new window</a:t>
            </a:r>
          </a:p>
        </p:txBody>
      </p:sp>
      <p:sp>
        <p:nvSpPr>
          <p:cNvPr id="8" name="TextBox 7"/>
          <p:cNvSpPr txBox="1"/>
          <p:nvPr/>
        </p:nvSpPr>
        <p:spPr>
          <a:xfrm>
            <a:off x="4191000" y="6477000"/>
            <a:ext cx="838200"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Times New Roman"/>
                <a:ea typeface="+mn-ea"/>
                <a:cs typeface="+mn-cs"/>
              </a:rPr>
              <a:t>v6.0 Spring 2016 </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28750"/>
            <a:ext cx="3124200" cy="3432052"/>
          </a:xfrm>
          <a:prstGeom prst="rect">
            <a:avLst/>
          </a:prstGeom>
          <a:noFill/>
          <a:ln w="12700" algn="ctr">
            <a:solidFill>
              <a:srgbClr val="F0B31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743200"/>
            <a:ext cx="4270375" cy="3390900"/>
          </a:xfrm>
          <a:prstGeom prst="rect">
            <a:avLst/>
          </a:prstGeom>
          <a:noFill/>
          <a:ln w="12700" algn="ctr">
            <a:solidFill>
              <a:srgbClr val="F0B31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a:extLst>
              <a:ext uri="{FF2B5EF4-FFF2-40B4-BE49-F238E27FC236}">
                <a16:creationId xmlns:a16="http://schemas.microsoft.com/office/drawing/2014/main" id="{A758F6FF-EBA1-6BEF-0AAF-D05A7B166D23}"/>
              </a:ext>
            </a:extLst>
          </p:cNvPr>
          <p:cNvPicPr>
            <a:picLocks noChangeAspect="1"/>
          </p:cNvPicPr>
          <p:nvPr/>
        </p:nvPicPr>
        <p:blipFill>
          <a:blip r:embed="rId7"/>
          <a:stretch>
            <a:fillRect/>
          </a:stretch>
        </p:blipFill>
        <p:spPr>
          <a:xfrm>
            <a:off x="3868689" y="2937753"/>
            <a:ext cx="3997426" cy="3196347"/>
          </a:xfrm>
          <a:prstGeom prst="rect">
            <a:avLst/>
          </a:prstGeom>
        </p:spPr>
      </p:pic>
      <p:cxnSp>
        <p:nvCxnSpPr>
          <p:cNvPr id="10" name="Straight Arrow Connector 9"/>
          <p:cNvCxnSpPr>
            <a:cxnSpLocks/>
          </p:cNvCxnSpPr>
          <p:nvPr/>
        </p:nvCxnSpPr>
        <p:spPr>
          <a:xfrm>
            <a:off x="1143000" y="3733800"/>
            <a:ext cx="3048000" cy="609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3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3979E6-B0F6-3AA4-843A-C6BBD3F6E64F}"/>
              </a:ext>
            </a:extLst>
          </p:cNvPr>
          <p:cNvPicPr>
            <a:picLocks noChangeAspect="1"/>
          </p:cNvPicPr>
          <p:nvPr/>
        </p:nvPicPr>
        <p:blipFill rotWithShape="1">
          <a:blip r:embed="rId4"/>
          <a:srcRect t="844" b="-1140"/>
          <a:stretch/>
        </p:blipFill>
        <p:spPr>
          <a:xfrm>
            <a:off x="255398" y="1447800"/>
            <a:ext cx="3287902" cy="2201093"/>
          </a:xfrm>
          <a:prstGeom prst="rect">
            <a:avLst/>
          </a:prstGeom>
        </p:spPr>
      </p:pic>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Accessing Degree Works - Advisors</a:t>
            </a:r>
          </a:p>
        </p:txBody>
      </p:sp>
      <p:sp>
        <p:nvSpPr>
          <p:cNvPr id="5" name="TextBox 4"/>
          <p:cNvSpPr txBox="1"/>
          <p:nvPr/>
        </p:nvSpPr>
        <p:spPr>
          <a:xfrm>
            <a:off x="3810000" y="972591"/>
            <a:ext cx="468847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j-lt"/>
              </a:rPr>
              <a:t>Log into the WVU Portal with your WVU MYID:  </a:t>
            </a:r>
            <a:r>
              <a:rPr lang="en-US" sz="2000" dirty="0">
                <a:solidFill>
                  <a:srgbClr val="F0B31C"/>
                </a:solidFill>
                <a:latin typeface="+mj-lt"/>
                <a:hlinkClick r:id="rId5">
                  <a:extLst>
                    <a:ext uri="{A12FA001-AC4F-418D-AE19-62706E023703}">
                      <ahyp:hlinkClr xmlns:ahyp="http://schemas.microsoft.com/office/drawing/2018/hyperlinkcolor" val="tx"/>
                    </a:ext>
                  </a:extLst>
                </a:hlinkClick>
              </a:rPr>
              <a:t>https://portal.wvu.edu</a:t>
            </a:r>
            <a:endParaRPr lang="en-US" sz="2000" dirty="0">
              <a:solidFill>
                <a:srgbClr val="F0B31C"/>
              </a:solidFill>
              <a:latin typeface="+mj-lt"/>
            </a:endParaRPr>
          </a:p>
          <a:p>
            <a:pPr marL="342900" indent="-342900">
              <a:buFont typeface="Arial" panose="020B0604020202020204" pitchFamily="34" charset="0"/>
              <a:buChar char="•"/>
            </a:pPr>
            <a:r>
              <a:rPr lang="en-US" sz="2000" dirty="0">
                <a:solidFill>
                  <a:schemeClr val="bg1"/>
                </a:solidFill>
                <a:latin typeface="+mj-lt"/>
              </a:rPr>
              <a:t>Click the Degree Works icon</a:t>
            </a:r>
          </a:p>
          <a:p>
            <a:pPr marL="342900" indent="-342900">
              <a:buFont typeface="Arial" panose="020B0604020202020204" pitchFamily="34" charset="0"/>
              <a:buChar char="•"/>
            </a:pPr>
            <a:r>
              <a:rPr lang="en-US" sz="2000" dirty="0">
                <a:solidFill>
                  <a:schemeClr val="bg1"/>
                </a:solidFill>
                <a:latin typeface="+mj-lt"/>
              </a:rPr>
              <a:t>Degree Works will open in a new window</a:t>
            </a:r>
          </a:p>
          <a:p>
            <a:pPr marL="342900" indent="-342900">
              <a:buFont typeface="Arial" panose="020B0604020202020204" pitchFamily="34" charset="0"/>
              <a:buChar char="•"/>
            </a:pPr>
            <a:r>
              <a:rPr lang="en-US" sz="2000" dirty="0">
                <a:solidFill>
                  <a:schemeClr val="bg1"/>
                </a:solidFill>
                <a:latin typeface="+mj-lt"/>
              </a:rPr>
              <a:t>Enter a student’s ID number</a:t>
            </a:r>
          </a:p>
        </p:txBody>
      </p:sp>
      <p:sp>
        <p:nvSpPr>
          <p:cNvPr id="8" name="TextBox 7"/>
          <p:cNvSpPr txBox="1"/>
          <p:nvPr/>
        </p:nvSpPr>
        <p:spPr>
          <a:xfrm>
            <a:off x="4191000" y="6473799"/>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20" name="Picture 19">
            <a:extLst>
              <a:ext uri="{FF2B5EF4-FFF2-40B4-BE49-F238E27FC236}">
                <a16:creationId xmlns:a16="http://schemas.microsoft.com/office/drawing/2014/main" id="{BD98241B-4A22-35FB-A291-BB0073E61983}"/>
              </a:ext>
            </a:extLst>
          </p:cNvPr>
          <p:cNvPicPr>
            <a:picLocks noChangeAspect="1"/>
          </p:cNvPicPr>
          <p:nvPr/>
        </p:nvPicPr>
        <p:blipFill>
          <a:blip r:embed="rId6"/>
          <a:stretch>
            <a:fillRect/>
          </a:stretch>
        </p:blipFill>
        <p:spPr>
          <a:xfrm>
            <a:off x="152184" y="3131585"/>
            <a:ext cx="5639016" cy="2939657"/>
          </a:xfrm>
          <a:prstGeom prst="rect">
            <a:avLst/>
          </a:prstGeom>
        </p:spPr>
      </p:pic>
      <p:pic>
        <p:nvPicPr>
          <p:cNvPr id="23" name="Picture 22">
            <a:extLst>
              <a:ext uri="{FF2B5EF4-FFF2-40B4-BE49-F238E27FC236}">
                <a16:creationId xmlns:a16="http://schemas.microsoft.com/office/drawing/2014/main" id="{47C9552A-B25E-250C-56C1-FE9BF128A25A}"/>
              </a:ext>
            </a:extLst>
          </p:cNvPr>
          <p:cNvPicPr>
            <a:picLocks noChangeAspect="1"/>
          </p:cNvPicPr>
          <p:nvPr/>
        </p:nvPicPr>
        <p:blipFill>
          <a:blip r:embed="rId7"/>
          <a:stretch>
            <a:fillRect/>
          </a:stretch>
        </p:blipFill>
        <p:spPr>
          <a:xfrm>
            <a:off x="4601308" y="3003239"/>
            <a:ext cx="3997426" cy="3196347"/>
          </a:xfrm>
          <a:prstGeom prst="rect">
            <a:avLst/>
          </a:prstGeom>
        </p:spPr>
      </p:pic>
      <p:cxnSp>
        <p:nvCxnSpPr>
          <p:cNvPr id="10" name="Straight Arrow Connector 9"/>
          <p:cNvCxnSpPr>
            <a:cxnSpLocks/>
          </p:cNvCxnSpPr>
          <p:nvPr/>
        </p:nvCxnSpPr>
        <p:spPr>
          <a:xfrm>
            <a:off x="3733800" y="3781826"/>
            <a:ext cx="1981200" cy="6377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69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229600" cy="1143000"/>
          </a:xfrm>
        </p:spPr>
        <p:txBody>
          <a:bodyPr/>
          <a:lstStyle/>
          <a:p>
            <a:r>
              <a:rPr lang="en-US" dirty="0">
                <a:solidFill>
                  <a:srgbClr val="F0B31C"/>
                </a:solidFill>
              </a:rPr>
              <a:t>Searching for students</a:t>
            </a:r>
          </a:p>
        </p:txBody>
      </p:sp>
      <p:sp>
        <p:nvSpPr>
          <p:cNvPr id="3" name="Content Placeholder 2"/>
          <p:cNvSpPr>
            <a:spLocks noGrp="1"/>
          </p:cNvSpPr>
          <p:nvPr>
            <p:ph sz="half" idx="1"/>
          </p:nvPr>
        </p:nvSpPr>
        <p:spPr>
          <a:xfrm>
            <a:off x="181708" y="1062843"/>
            <a:ext cx="3048000" cy="4673599"/>
          </a:xfrm>
        </p:spPr>
        <p:txBody>
          <a:bodyPr>
            <a:noAutofit/>
          </a:bodyPr>
          <a:lstStyle/>
          <a:p>
            <a:pPr marL="0" indent="0">
              <a:spcAft>
                <a:spcPts val="1800"/>
              </a:spcAft>
              <a:buNone/>
            </a:pPr>
            <a:r>
              <a:rPr lang="en-US" sz="1800" dirty="0">
                <a:solidFill>
                  <a:srgbClr val="FFFFFF"/>
                </a:solidFill>
              </a:rPr>
              <a:t>Once you have logged into Degree Works with a Student’s ID number, that student’s audit will display. If you want to view the audit of another student, there are 2 ways to search for students:</a:t>
            </a:r>
          </a:p>
          <a:p>
            <a:pPr>
              <a:spcAft>
                <a:spcPts val="1800"/>
              </a:spcAft>
              <a:buAutoNum type="arabicPeriod"/>
            </a:pPr>
            <a:r>
              <a:rPr lang="en-US" sz="1800" dirty="0">
                <a:solidFill>
                  <a:srgbClr val="FFFFFF"/>
                </a:solidFill>
              </a:rPr>
              <a:t>Enter a student’s ID number into the Student ID field and press enter on your keyboard. </a:t>
            </a:r>
          </a:p>
          <a:p>
            <a:pPr>
              <a:spcAft>
                <a:spcPts val="1800"/>
              </a:spcAft>
              <a:buAutoNum type="arabicPeriod"/>
            </a:pPr>
            <a:r>
              <a:rPr lang="en-US" sz="1800" dirty="0">
                <a:solidFill>
                  <a:srgbClr val="FFFFFF"/>
                </a:solidFill>
              </a:rPr>
              <a:t>Use the Advanced Search link to select criteria to search for Groups of students. </a:t>
            </a:r>
          </a:p>
        </p:txBody>
      </p:sp>
      <p:sp>
        <p:nvSpPr>
          <p:cNvPr id="8" name="TextBox 7"/>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2" name="Picture 11">
            <a:extLst>
              <a:ext uri="{FF2B5EF4-FFF2-40B4-BE49-F238E27FC236}">
                <a16:creationId xmlns:a16="http://schemas.microsoft.com/office/drawing/2014/main" id="{E0C38173-3426-D605-D0B7-77051AB1B300}"/>
              </a:ext>
            </a:extLst>
          </p:cNvPr>
          <p:cNvPicPr>
            <a:picLocks noChangeAspect="1"/>
          </p:cNvPicPr>
          <p:nvPr/>
        </p:nvPicPr>
        <p:blipFill>
          <a:blip r:embed="rId4"/>
          <a:stretch>
            <a:fillRect/>
          </a:stretch>
        </p:blipFill>
        <p:spPr>
          <a:xfrm>
            <a:off x="3581400" y="2588604"/>
            <a:ext cx="5172609" cy="3628099"/>
          </a:xfrm>
          <a:prstGeom prst="rect">
            <a:avLst/>
          </a:prstGeom>
        </p:spPr>
      </p:pic>
      <p:cxnSp>
        <p:nvCxnSpPr>
          <p:cNvPr id="6" name="Straight Arrow Connector 5">
            <a:extLst>
              <a:ext uri="{FF2B5EF4-FFF2-40B4-BE49-F238E27FC236}">
                <a16:creationId xmlns:a16="http://schemas.microsoft.com/office/drawing/2014/main" id="{F891745F-F7A3-505A-F2E7-09018A9E40C7}"/>
              </a:ext>
            </a:extLst>
          </p:cNvPr>
          <p:cNvCxnSpPr>
            <a:cxnSpLocks/>
          </p:cNvCxnSpPr>
          <p:nvPr/>
        </p:nvCxnSpPr>
        <p:spPr>
          <a:xfrm flipV="1">
            <a:off x="4324350" y="3429000"/>
            <a:ext cx="495300" cy="2872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8D357048-9D78-AF6C-22E6-FC839D90286C}"/>
              </a:ext>
            </a:extLst>
          </p:cNvPr>
          <p:cNvPicPr>
            <a:picLocks noChangeAspect="1"/>
          </p:cNvPicPr>
          <p:nvPr/>
        </p:nvPicPr>
        <p:blipFill>
          <a:blip r:embed="rId5"/>
          <a:stretch>
            <a:fillRect/>
          </a:stretch>
        </p:blipFill>
        <p:spPr>
          <a:xfrm>
            <a:off x="3581400" y="1062843"/>
            <a:ext cx="4060662" cy="1472396"/>
          </a:xfrm>
          <a:prstGeom prst="rect">
            <a:avLst/>
          </a:prstGeom>
        </p:spPr>
      </p:pic>
    </p:spTree>
    <p:extLst>
      <p:ext uri="{BB962C8B-B14F-4D97-AF65-F5344CB8AC3E}">
        <p14:creationId xmlns:p14="http://schemas.microsoft.com/office/powerpoint/2010/main" val="3620274314"/>
      </p:ext>
    </p:extLst>
  </p:cSld>
  <p:clrMapOvr>
    <a:masterClrMapping/>
  </p:clrMapOvr>
</p:sld>
</file>

<file path=ppt/theme/theme1.xml><?xml version="1.0" encoding="utf-8"?>
<a:theme xmlns:a="http://schemas.openxmlformats.org/drawingml/2006/main" name="WVUBrand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 2</Template>
  <TotalTime>6277</TotalTime>
  <Words>1655</Words>
  <Application>Microsoft Office PowerPoint</Application>
  <PresentationFormat>On-screen Show (4:3)</PresentationFormat>
  <Paragraphs>222</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WVUBrand4x3</vt:lpstr>
      <vt:lpstr>Introduction to Degree works</vt:lpstr>
      <vt:lpstr>Training Contents</vt:lpstr>
      <vt:lpstr>Training Objectives</vt:lpstr>
      <vt:lpstr>What is Degree Works?</vt:lpstr>
      <vt:lpstr>Who Can use degree works?</vt:lpstr>
      <vt:lpstr>Degree Works and BAnner</vt:lpstr>
      <vt:lpstr>Accessing Degree Works - Students</vt:lpstr>
      <vt:lpstr>Accessing Degree Works - Advisors</vt:lpstr>
      <vt:lpstr>Searching for students</vt:lpstr>
      <vt:lpstr>Selecting Multiple students</vt:lpstr>
      <vt:lpstr>Worksheet overview</vt:lpstr>
      <vt:lpstr>Student Block</vt:lpstr>
      <vt:lpstr>Degree Block</vt:lpstr>
      <vt:lpstr>GEF Block</vt:lpstr>
      <vt:lpstr>College Block</vt:lpstr>
      <vt:lpstr>Major block</vt:lpstr>
      <vt:lpstr>In-Progress Block</vt:lpstr>
      <vt:lpstr>Fallthrough Block</vt:lpstr>
      <vt:lpstr>UNDERSTANDING an audit</vt:lpstr>
      <vt:lpstr>Additional Functions and Features</vt:lpstr>
      <vt:lpstr>Save as PDF</vt:lpstr>
      <vt:lpstr>GPA Calculator</vt:lpstr>
      <vt:lpstr>Class History</vt:lpstr>
      <vt:lpstr>notes</vt:lpstr>
      <vt:lpstr>Student Data</vt:lpstr>
      <vt:lpstr>Plans</vt:lpstr>
      <vt:lpstr>What If</vt:lpstr>
      <vt:lpstr>POSSIBLE IRREGULARITIES</vt:lpstr>
      <vt:lpstr>Contact Information: </vt:lpstr>
    </vt:vector>
  </TitlesOfParts>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Schwer</dc:creator>
  <cp:lastModifiedBy>Misti Woldemikael</cp:lastModifiedBy>
  <cp:revision>220</cp:revision>
  <cp:lastPrinted>2020-11-19T15:31:12Z</cp:lastPrinted>
  <dcterms:created xsi:type="dcterms:W3CDTF">2011-05-31T14:22:48Z</dcterms:created>
  <dcterms:modified xsi:type="dcterms:W3CDTF">2024-08-28T17:59:21Z</dcterms:modified>
</cp:coreProperties>
</file>